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30"/>
  </p:notesMasterIdLst>
  <p:sldIdLst>
    <p:sldId id="256" r:id="rId2"/>
    <p:sldId id="309" r:id="rId3"/>
    <p:sldId id="271" r:id="rId4"/>
    <p:sldId id="257" r:id="rId5"/>
    <p:sldId id="258" r:id="rId6"/>
    <p:sldId id="259" r:id="rId7"/>
    <p:sldId id="260" r:id="rId8"/>
    <p:sldId id="261" r:id="rId9"/>
    <p:sldId id="262" r:id="rId10"/>
    <p:sldId id="263" r:id="rId11"/>
    <p:sldId id="269" r:id="rId12"/>
    <p:sldId id="270" r:id="rId13"/>
    <p:sldId id="272" r:id="rId14"/>
    <p:sldId id="310" r:id="rId15"/>
    <p:sldId id="311" r:id="rId16"/>
    <p:sldId id="315" r:id="rId17"/>
    <p:sldId id="312" r:id="rId18"/>
    <p:sldId id="313" r:id="rId19"/>
    <p:sldId id="314" r:id="rId20"/>
    <p:sldId id="316" r:id="rId21"/>
    <p:sldId id="317" r:id="rId22"/>
    <p:sldId id="322" r:id="rId23"/>
    <p:sldId id="323" r:id="rId24"/>
    <p:sldId id="324" r:id="rId25"/>
    <p:sldId id="318" r:id="rId26"/>
    <p:sldId id="319" r:id="rId27"/>
    <p:sldId id="320" r:id="rId28"/>
    <p:sldId id="321"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5511DDA-7402-4EA0-BCBB-10733C206968}">
  <a:tblStyle styleId="{55511DDA-7402-4EA0-BCBB-10733C20696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1896A6-FA6F-4775-9306-9D782E3EB6B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49899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9487e74104_0_10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9487e74104_0_10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9487e74104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9487e74104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9487e74104_0_1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9487e74104_0_1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928199c2e7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928199c2e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928199c2e7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6" name="Google Shape;806;g928199c2e7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9487e74104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9487e7410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9487e7410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7" name="Google Shape;827;g9487e7410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9487e74104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9487e74104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9487e74104_0_17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9487e74104_0_17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867d0ddc79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867d0ddc79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9a86d3781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9a86d3781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e6a41df7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8e6a41df7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8e6a41df76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8e6a41df7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8e6a41df76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8e6a41df7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8e6a41df76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8e6a41df76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con título"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33000" y="1276750"/>
            <a:ext cx="4650000" cy="20526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5200"/>
              <a:buNone/>
              <a:defRPr sz="7000">
                <a:solidFill>
                  <a:schemeClr val="l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233000" y="3366300"/>
            <a:ext cx="2947800" cy="792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Light"/>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5400000">
            <a:off x="7092368" y="4279674"/>
            <a:ext cx="681498" cy="681478"/>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8455304" y="4279674"/>
            <a:ext cx="681498" cy="681478"/>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8409992" y="3600745"/>
            <a:ext cx="773928" cy="681831"/>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8458030" y="3262005"/>
            <a:ext cx="676047" cy="681478"/>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8410001" y="2922903"/>
            <a:ext cx="773908" cy="681831"/>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9" y="1033346"/>
            <a:ext cx="2811427" cy="4089352"/>
            <a:chOff x="2438475" y="238125"/>
            <a:chExt cx="3584175" cy="5213350"/>
          </a:xfrm>
        </p:grpSpPr>
        <p:sp>
          <p:nvSpPr>
            <p:cNvPr id="17" name="Google Shape;17;p2"/>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29400" y="2844775"/>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95975"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365125" y="238125"/>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0959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959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07350" y="3714600"/>
              <a:ext cx="986775" cy="869350"/>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169325" y="3714600"/>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99575" y="3713675"/>
              <a:ext cx="864300" cy="868900"/>
            </a:xfrm>
            <a:custGeom>
              <a:avLst/>
              <a:gdLst/>
              <a:ahLst/>
              <a:cxnLst/>
              <a:rect l="l" t="t" r="r" b="b"/>
              <a:pathLst>
                <a:path w="34572" h="34756" extrusionOk="0">
                  <a:moveTo>
                    <a:pt x="1" y="0"/>
                  </a:moveTo>
                  <a:lnTo>
                    <a:pt x="1" y="34756"/>
                  </a:lnTo>
                  <a:lnTo>
                    <a:pt x="34571" y="34756"/>
                  </a:lnTo>
                  <a:lnTo>
                    <a:pt x="34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p:cSld name="TITLE_AND_BODY_4">
    <p:bg>
      <p:bgPr>
        <a:solidFill>
          <a:schemeClr val="dk2"/>
        </a:solidFill>
        <a:effectLst/>
      </p:bgPr>
    </p:bg>
    <p:spTree>
      <p:nvGrpSpPr>
        <p:cNvPr id="1" name="Shape 173"/>
        <p:cNvGrpSpPr/>
        <p:nvPr/>
      </p:nvGrpSpPr>
      <p:grpSpPr>
        <a:xfrm>
          <a:off x="0" y="0"/>
          <a:ext cx="0" cy="0"/>
          <a:chOff x="0" y="0"/>
          <a:chExt cx="0" cy="0"/>
        </a:xfrm>
      </p:grpSpPr>
      <p:sp>
        <p:nvSpPr>
          <p:cNvPr id="174" name="Google Shape;174;p14"/>
          <p:cNvSpPr txBox="1">
            <a:spLocks noGrp="1"/>
          </p:cNvSpPr>
          <p:nvPr>
            <p:ph type="title"/>
          </p:nvPr>
        </p:nvSpPr>
        <p:spPr>
          <a:xfrm>
            <a:off x="3233000" y="2462955"/>
            <a:ext cx="3722100" cy="1805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5" name="Google Shape;175;p14"/>
          <p:cNvGrpSpPr/>
          <p:nvPr/>
        </p:nvGrpSpPr>
        <p:grpSpPr>
          <a:xfrm>
            <a:off x="-43157" y="-2400"/>
            <a:ext cx="2811427" cy="5159327"/>
            <a:chOff x="2438475" y="-2861419"/>
            <a:chExt cx="3584175" cy="6577419"/>
          </a:xfrm>
        </p:grpSpPr>
        <p:sp>
          <p:nvSpPr>
            <p:cNvPr id="176" name="Google Shape;176;p14"/>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229400" y="2844775"/>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3365125" y="-1992544"/>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3365125" y="238125"/>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50959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959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2438475" y="-2860494"/>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2496250" y="-1994844"/>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3307350" y="-2860494"/>
              <a:ext cx="986775" cy="869350"/>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3799575" y="-2861419"/>
              <a:ext cx="864300" cy="868900"/>
            </a:xfrm>
            <a:custGeom>
              <a:avLst/>
              <a:gdLst/>
              <a:ahLst/>
              <a:cxnLst/>
              <a:rect l="l" t="t" r="r" b="b"/>
              <a:pathLst>
                <a:path w="34572" h="34756" extrusionOk="0">
                  <a:moveTo>
                    <a:pt x="1" y="0"/>
                  </a:moveTo>
                  <a:lnTo>
                    <a:pt x="1" y="34756"/>
                  </a:lnTo>
                  <a:lnTo>
                    <a:pt x="34571" y="34756"/>
                  </a:lnTo>
                  <a:lnTo>
                    <a:pt x="34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4169325" y="-2860494"/>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4"/>
          <p:cNvGrpSpPr/>
          <p:nvPr/>
        </p:nvGrpSpPr>
        <p:grpSpPr>
          <a:xfrm rot="-5400000">
            <a:off x="5539326" y="1538401"/>
            <a:ext cx="5165079" cy="2045134"/>
            <a:chOff x="-2291773" y="2844775"/>
            <a:chExt cx="6584752" cy="2607259"/>
          </a:xfrm>
        </p:grpSpPr>
        <p:sp>
          <p:nvSpPr>
            <p:cNvPr id="194" name="Google Shape;194;p14"/>
            <p:cNvSpPr/>
            <p:nvPr/>
          </p:nvSpPr>
          <p:spPr>
            <a:xfrm>
              <a:off x="-2291773" y="2846498"/>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2291773" y="3715398"/>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2291767" y="4583134"/>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1627375" y="45825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3306229" y="3714600"/>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4"/>
          <p:cNvSpPr txBox="1">
            <a:spLocks noGrp="1"/>
          </p:cNvSpPr>
          <p:nvPr>
            <p:ph type="title" idx="2" hasCustomPrompt="1"/>
          </p:nvPr>
        </p:nvSpPr>
        <p:spPr>
          <a:xfrm>
            <a:off x="3233000" y="868005"/>
            <a:ext cx="3961800" cy="18876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chemeClr val="lt1"/>
              </a:buClr>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p:cSld name="TITLE_AND_TWO_COLUMNS_1">
    <p:bg>
      <p:bgPr>
        <a:solidFill>
          <a:schemeClr val="dk2"/>
        </a:solidFill>
        <a:effectLst/>
      </p:bgPr>
    </p:bg>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1470498" y="744859"/>
            <a:ext cx="2993700" cy="456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3800"/>
              <a:buNone/>
              <a:defRPr>
                <a:solidFill>
                  <a:schemeClr val="lt1"/>
                </a:solidFill>
                <a:latin typeface="Cabin"/>
                <a:ea typeface="Cabin"/>
                <a:cs typeface="Cabin"/>
                <a:sym typeface="Cabin"/>
              </a:defRPr>
            </a:lvl1pPr>
            <a:lvl2pPr lvl="1">
              <a:spcBef>
                <a:spcPts val="0"/>
              </a:spcBef>
              <a:spcAft>
                <a:spcPts val="0"/>
              </a:spcAft>
              <a:buClr>
                <a:schemeClr val="lt1"/>
              </a:buClr>
              <a:buSzPts val="2800"/>
              <a:buNone/>
              <a:defRPr>
                <a:solidFill>
                  <a:schemeClr val="lt1"/>
                </a:solidFill>
                <a:latin typeface="Cabin"/>
                <a:ea typeface="Cabin"/>
                <a:cs typeface="Cabin"/>
                <a:sym typeface="Cabin"/>
              </a:defRPr>
            </a:lvl2pPr>
            <a:lvl3pPr lvl="2">
              <a:spcBef>
                <a:spcPts val="0"/>
              </a:spcBef>
              <a:spcAft>
                <a:spcPts val="0"/>
              </a:spcAft>
              <a:buClr>
                <a:schemeClr val="lt1"/>
              </a:buClr>
              <a:buSzPts val="2800"/>
              <a:buNone/>
              <a:defRPr>
                <a:solidFill>
                  <a:schemeClr val="lt1"/>
                </a:solidFill>
                <a:latin typeface="Cabin"/>
                <a:ea typeface="Cabin"/>
                <a:cs typeface="Cabin"/>
                <a:sym typeface="Cabin"/>
              </a:defRPr>
            </a:lvl3pPr>
            <a:lvl4pPr lvl="3">
              <a:spcBef>
                <a:spcPts val="0"/>
              </a:spcBef>
              <a:spcAft>
                <a:spcPts val="0"/>
              </a:spcAft>
              <a:buClr>
                <a:schemeClr val="lt1"/>
              </a:buClr>
              <a:buSzPts val="2800"/>
              <a:buNone/>
              <a:defRPr>
                <a:solidFill>
                  <a:schemeClr val="lt1"/>
                </a:solidFill>
                <a:latin typeface="Cabin"/>
                <a:ea typeface="Cabin"/>
                <a:cs typeface="Cabin"/>
                <a:sym typeface="Cabin"/>
              </a:defRPr>
            </a:lvl4pPr>
            <a:lvl5pPr lvl="4">
              <a:spcBef>
                <a:spcPts val="0"/>
              </a:spcBef>
              <a:spcAft>
                <a:spcPts val="0"/>
              </a:spcAft>
              <a:buClr>
                <a:schemeClr val="lt1"/>
              </a:buClr>
              <a:buSzPts val="2800"/>
              <a:buNone/>
              <a:defRPr>
                <a:solidFill>
                  <a:schemeClr val="lt1"/>
                </a:solidFill>
                <a:latin typeface="Cabin"/>
                <a:ea typeface="Cabin"/>
                <a:cs typeface="Cabin"/>
                <a:sym typeface="Cabin"/>
              </a:defRPr>
            </a:lvl5pPr>
            <a:lvl6pPr lvl="5">
              <a:spcBef>
                <a:spcPts val="0"/>
              </a:spcBef>
              <a:spcAft>
                <a:spcPts val="0"/>
              </a:spcAft>
              <a:buClr>
                <a:schemeClr val="lt1"/>
              </a:buClr>
              <a:buSzPts val="2800"/>
              <a:buNone/>
              <a:defRPr>
                <a:solidFill>
                  <a:schemeClr val="lt1"/>
                </a:solidFill>
                <a:latin typeface="Cabin"/>
                <a:ea typeface="Cabin"/>
                <a:cs typeface="Cabin"/>
                <a:sym typeface="Cabin"/>
              </a:defRPr>
            </a:lvl6pPr>
            <a:lvl7pPr lvl="6">
              <a:spcBef>
                <a:spcPts val="0"/>
              </a:spcBef>
              <a:spcAft>
                <a:spcPts val="0"/>
              </a:spcAft>
              <a:buClr>
                <a:schemeClr val="lt1"/>
              </a:buClr>
              <a:buSzPts val="2800"/>
              <a:buNone/>
              <a:defRPr>
                <a:solidFill>
                  <a:schemeClr val="lt1"/>
                </a:solidFill>
                <a:latin typeface="Cabin"/>
                <a:ea typeface="Cabin"/>
                <a:cs typeface="Cabin"/>
                <a:sym typeface="Cabin"/>
              </a:defRPr>
            </a:lvl7pPr>
            <a:lvl8pPr lvl="7">
              <a:spcBef>
                <a:spcPts val="0"/>
              </a:spcBef>
              <a:spcAft>
                <a:spcPts val="0"/>
              </a:spcAft>
              <a:buClr>
                <a:schemeClr val="lt1"/>
              </a:buClr>
              <a:buSzPts val="2800"/>
              <a:buNone/>
              <a:defRPr>
                <a:solidFill>
                  <a:schemeClr val="lt1"/>
                </a:solidFill>
                <a:latin typeface="Cabin"/>
                <a:ea typeface="Cabin"/>
                <a:cs typeface="Cabin"/>
                <a:sym typeface="Cabin"/>
              </a:defRPr>
            </a:lvl8pPr>
            <a:lvl9pPr lvl="8">
              <a:spcBef>
                <a:spcPts val="0"/>
              </a:spcBef>
              <a:spcAft>
                <a:spcPts val="0"/>
              </a:spcAft>
              <a:buClr>
                <a:schemeClr val="lt1"/>
              </a:buClr>
              <a:buSzPts val="2800"/>
              <a:buNone/>
              <a:defRPr>
                <a:solidFill>
                  <a:schemeClr val="lt1"/>
                </a:solidFill>
                <a:latin typeface="Cabin"/>
                <a:ea typeface="Cabin"/>
                <a:cs typeface="Cabin"/>
                <a:sym typeface="Cabin"/>
              </a:defRPr>
            </a:lvl9pPr>
          </a:lstStyle>
          <a:p>
            <a:endParaRPr/>
          </a:p>
        </p:txBody>
      </p:sp>
      <p:sp>
        <p:nvSpPr>
          <p:cNvPr id="206" name="Google Shape;206;p15"/>
          <p:cNvSpPr txBox="1">
            <a:spLocks noGrp="1"/>
          </p:cNvSpPr>
          <p:nvPr>
            <p:ph type="title" idx="2"/>
          </p:nvPr>
        </p:nvSpPr>
        <p:spPr>
          <a:xfrm>
            <a:off x="4675836" y="2554388"/>
            <a:ext cx="2993700" cy="456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800"/>
              <a:buNone/>
              <a:defRPr>
                <a:solidFill>
                  <a:schemeClr val="lt1"/>
                </a:solidFill>
                <a:latin typeface="Cabin"/>
                <a:ea typeface="Cabin"/>
                <a:cs typeface="Cabin"/>
                <a:sym typeface="Cabin"/>
              </a:defRPr>
            </a:lvl1pPr>
            <a:lvl2pPr lvl="1" rtl="0">
              <a:spcBef>
                <a:spcPts val="0"/>
              </a:spcBef>
              <a:spcAft>
                <a:spcPts val="0"/>
              </a:spcAft>
              <a:buClr>
                <a:schemeClr val="lt1"/>
              </a:buClr>
              <a:buSzPts val="2800"/>
              <a:buNone/>
              <a:defRPr>
                <a:solidFill>
                  <a:schemeClr val="lt1"/>
                </a:solidFill>
                <a:latin typeface="Cabin"/>
                <a:ea typeface="Cabin"/>
                <a:cs typeface="Cabin"/>
                <a:sym typeface="Cabin"/>
              </a:defRPr>
            </a:lvl2pPr>
            <a:lvl3pPr lvl="2" rtl="0">
              <a:spcBef>
                <a:spcPts val="0"/>
              </a:spcBef>
              <a:spcAft>
                <a:spcPts val="0"/>
              </a:spcAft>
              <a:buClr>
                <a:schemeClr val="lt1"/>
              </a:buClr>
              <a:buSzPts val="2800"/>
              <a:buNone/>
              <a:defRPr>
                <a:solidFill>
                  <a:schemeClr val="lt1"/>
                </a:solidFill>
                <a:latin typeface="Cabin"/>
                <a:ea typeface="Cabin"/>
                <a:cs typeface="Cabin"/>
                <a:sym typeface="Cabin"/>
              </a:defRPr>
            </a:lvl3pPr>
            <a:lvl4pPr lvl="3" rtl="0">
              <a:spcBef>
                <a:spcPts val="0"/>
              </a:spcBef>
              <a:spcAft>
                <a:spcPts val="0"/>
              </a:spcAft>
              <a:buClr>
                <a:schemeClr val="lt1"/>
              </a:buClr>
              <a:buSzPts val="2800"/>
              <a:buNone/>
              <a:defRPr>
                <a:solidFill>
                  <a:schemeClr val="lt1"/>
                </a:solidFill>
                <a:latin typeface="Cabin"/>
                <a:ea typeface="Cabin"/>
                <a:cs typeface="Cabin"/>
                <a:sym typeface="Cabin"/>
              </a:defRPr>
            </a:lvl4pPr>
            <a:lvl5pPr lvl="4" rtl="0">
              <a:spcBef>
                <a:spcPts val="0"/>
              </a:spcBef>
              <a:spcAft>
                <a:spcPts val="0"/>
              </a:spcAft>
              <a:buClr>
                <a:schemeClr val="lt1"/>
              </a:buClr>
              <a:buSzPts val="2800"/>
              <a:buNone/>
              <a:defRPr>
                <a:solidFill>
                  <a:schemeClr val="lt1"/>
                </a:solidFill>
                <a:latin typeface="Cabin"/>
                <a:ea typeface="Cabin"/>
                <a:cs typeface="Cabin"/>
                <a:sym typeface="Cabin"/>
              </a:defRPr>
            </a:lvl5pPr>
            <a:lvl6pPr lvl="5" rtl="0">
              <a:spcBef>
                <a:spcPts val="0"/>
              </a:spcBef>
              <a:spcAft>
                <a:spcPts val="0"/>
              </a:spcAft>
              <a:buClr>
                <a:schemeClr val="lt1"/>
              </a:buClr>
              <a:buSzPts val="2800"/>
              <a:buNone/>
              <a:defRPr>
                <a:solidFill>
                  <a:schemeClr val="lt1"/>
                </a:solidFill>
                <a:latin typeface="Cabin"/>
                <a:ea typeface="Cabin"/>
                <a:cs typeface="Cabin"/>
                <a:sym typeface="Cabin"/>
              </a:defRPr>
            </a:lvl6pPr>
            <a:lvl7pPr lvl="6" rtl="0">
              <a:spcBef>
                <a:spcPts val="0"/>
              </a:spcBef>
              <a:spcAft>
                <a:spcPts val="0"/>
              </a:spcAft>
              <a:buClr>
                <a:schemeClr val="lt1"/>
              </a:buClr>
              <a:buSzPts val="2800"/>
              <a:buNone/>
              <a:defRPr>
                <a:solidFill>
                  <a:schemeClr val="lt1"/>
                </a:solidFill>
                <a:latin typeface="Cabin"/>
                <a:ea typeface="Cabin"/>
                <a:cs typeface="Cabin"/>
                <a:sym typeface="Cabin"/>
              </a:defRPr>
            </a:lvl7pPr>
            <a:lvl8pPr lvl="7" rtl="0">
              <a:spcBef>
                <a:spcPts val="0"/>
              </a:spcBef>
              <a:spcAft>
                <a:spcPts val="0"/>
              </a:spcAft>
              <a:buClr>
                <a:schemeClr val="lt1"/>
              </a:buClr>
              <a:buSzPts val="2800"/>
              <a:buNone/>
              <a:defRPr>
                <a:solidFill>
                  <a:schemeClr val="lt1"/>
                </a:solidFill>
                <a:latin typeface="Cabin"/>
                <a:ea typeface="Cabin"/>
                <a:cs typeface="Cabin"/>
                <a:sym typeface="Cabin"/>
              </a:defRPr>
            </a:lvl8pPr>
            <a:lvl9pPr lvl="8" rtl="0">
              <a:spcBef>
                <a:spcPts val="0"/>
              </a:spcBef>
              <a:spcAft>
                <a:spcPts val="0"/>
              </a:spcAft>
              <a:buClr>
                <a:schemeClr val="lt1"/>
              </a:buClr>
              <a:buSzPts val="2800"/>
              <a:buNone/>
              <a:defRPr>
                <a:solidFill>
                  <a:schemeClr val="lt1"/>
                </a:solidFill>
                <a:latin typeface="Cabin"/>
                <a:ea typeface="Cabin"/>
                <a:cs typeface="Cabin"/>
                <a:sym typeface="Cabin"/>
              </a:defRPr>
            </a:lvl9pPr>
          </a:lstStyle>
          <a:p>
            <a:endParaRPr/>
          </a:p>
        </p:txBody>
      </p:sp>
      <p:sp>
        <p:nvSpPr>
          <p:cNvPr id="207" name="Google Shape;207;p15"/>
          <p:cNvSpPr txBox="1">
            <a:spLocks noGrp="1"/>
          </p:cNvSpPr>
          <p:nvPr>
            <p:ph type="subTitle" idx="1"/>
          </p:nvPr>
        </p:nvSpPr>
        <p:spPr>
          <a:xfrm>
            <a:off x="1174100" y="1572586"/>
            <a:ext cx="3287700" cy="897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08" name="Google Shape;208;p15"/>
          <p:cNvSpPr txBox="1">
            <a:spLocks noGrp="1"/>
          </p:cNvSpPr>
          <p:nvPr>
            <p:ph type="subTitle" idx="3"/>
          </p:nvPr>
        </p:nvSpPr>
        <p:spPr>
          <a:xfrm>
            <a:off x="4690400" y="3383685"/>
            <a:ext cx="3287700" cy="89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09" name="Google Shape;209;p15"/>
          <p:cNvGrpSpPr/>
          <p:nvPr/>
        </p:nvGrpSpPr>
        <p:grpSpPr>
          <a:xfrm rot="-5400000">
            <a:off x="7075763" y="-16900"/>
            <a:ext cx="2091799" cy="2044695"/>
            <a:chOff x="1627375" y="2844775"/>
            <a:chExt cx="2666750" cy="2606700"/>
          </a:xfrm>
        </p:grpSpPr>
        <p:sp>
          <p:nvSpPr>
            <p:cNvPr id="210" name="Google Shape;210;p15"/>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627375" y="45825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3307350" y="3714600"/>
              <a:ext cx="986775" cy="869350"/>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1627375" y="37113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1627375" y="3281525"/>
              <a:ext cx="868900" cy="864300"/>
            </a:xfrm>
            <a:custGeom>
              <a:avLst/>
              <a:gdLst/>
              <a:ahLst/>
              <a:cxnLst/>
              <a:rect l="l" t="t" r="r" b="b"/>
              <a:pathLst>
                <a:path w="34756" h="34572" extrusionOk="0">
                  <a:moveTo>
                    <a:pt x="0" y="1"/>
                  </a:moveTo>
                  <a:lnTo>
                    <a:pt x="0" y="34571"/>
                  </a:lnTo>
                  <a:lnTo>
                    <a:pt x="34755" y="34571"/>
                  </a:lnTo>
                  <a:lnTo>
                    <a:pt x="347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16273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5"/>
          <p:cNvGrpSpPr/>
          <p:nvPr/>
        </p:nvGrpSpPr>
        <p:grpSpPr>
          <a:xfrm>
            <a:off x="-2" y="3097741"/>
            <a:ext cx="1363111" cy="2044676"/>
            <a:chOff x="1627375" y="238125"/>
            <a:chExt cx="1737775" cy="2606675"/>
          </a:xfrm>
        </p:grpSpPr>
        <p:sp>
          <p:nvSpPr>
            <p:cNvPr id="220" name="Google Shape;220;p15"/>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1627375" y="238125"/>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16273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15"/>
          <p:cNvGrpSpPr/>
          <p:nvPr/>
        </p:nvGrpSpPr>
        <p:grpSpPr>
          <a:xfrm rot="-5400000">
            <a:off x="1071691" y="-338963"/>
            <a:ext cx="681565" cy="1359502"/>
            <a:chOff x="1627375" y="2847100"/>
            <a:chExt cx="868900" cy="1733175"/>
          </a:xfrm>
        </p:grpSpPr>
        <p:sp>
          <p:nvSpPr>
            <p:cNvPr id="225" name="Google Shape;225;p15"/>
            <p:cNvSpPr/>
            <p:nvPr/>
          </p:nvSpPr>
          <p:spPr>
            <a:xfrm>
              <a:off x="1627375" y="37113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16273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2">
  <p:cSld name="TITLE_AND_BODY_2">
    <p:bg>
      <p:bgPr>
        <a:solidFill>
          <a:srgbClr val="FEDAA4"/>
        </a:solidFill>
        <a:effectLst/>
      </p:bgPr>
    </p:bg>
    <p:spTree>
      <p:nvGrpSpPr>
        <p:cNvPr id="1" name="Shape 227"/>
        <p:cNvGrpSpPr/>
        <p:nvPr/>
      </p:nvGrpSpPr>
      <p:grpSpPr>
        <a:xfrm>
          <a:off x="0" y="0"/>
          <a:ext cx="0" cy="0"/>
          <a:chOff x="0" y="0"/>
          <a:chExt cx="0" cy="0"/>
        </a:xfrm>
      </p:grpSpPr>
      <p:sp>
        <p:nvSpPr>
          <p:cNvPr id="228" name="Google Shape;228;p16"/>
          <p:cNvSpPr txBox="1">
            <a:spLocks noGrp="1"/>
          </p:cNvSpPr>
          <p:nvPr>
            <p:ph type="title"/>
          </p:nvPr>
        </p:nvSpPr>
        <p:spPr>
          <a:xfrm>
            <a:off x="3233003" y="1903200"/>
            <a:ext cx="4758900" cy="931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6"/>
          <p:cNvSpPr txBox="1">
            <a:spLocks noGrp="1"/>
          </p:cNvSpPr>
          <p:nvPr>
            <p:ph type="subTitle" idx="1"/>
          </p:nvPr>
        </p:nvSpPr>
        <p:spPr>
          <a:xfrm>
            <a:off x="3233003" y="2733926"/>
            <a:ext cx="3722100" cy="1878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Open Sans Light"/>
              <a:buNone/>
              <a:defRPr sz="1400"/>
            </a:lvl1pPr>
            <a:lvl2pPr lvl="1" rtl="0">
              <a:spcBef>
                <a:spcPts val="1600"/>
              </a:spcBef>
              <a:spcAft>
                <a:spcPts val="0"/>
              </a:spcAft>
              <a:buSzPts val="1400"/>
              <a:buFont typeface="Open Sans Light"/>
              <a:buNone/>
              <a:defRPr>
                <a:latin typeface="Open Sans Light"/>
                <a:ea typeface="Open Sans Light"/>
                <a:cs typeface="Open Sans Light"/>
                <a:sym typeface="Open Sans Light"/>
              </a:defRPr>
            </a:lvl2pPr>
            <a:lvl3pPr lvl="2" rtl="0">
              <a:spcBef>
                <a:spcPts val="1600"/>
              </a:spcBef>
              <a:spcAft>
                <a:spcPts val="0"/>
              </a:spcAft>
              <a:buSzPts val="1400"/>
              <a:buFont typeface="Open Sans Light"/>
              <a:buNone/>
              <a:defRPr>
                <a:latin typeface="Open Sans Light"/>
                <a:ea typeface="Open Sans Light"/>
                <a:cs typeface="Open Sans Light"/>
                <a:sym typeface="Open Sans Light"/>
              </a:defRPr>
            </a:lvl3pPr>
            <a:lvl4pPr lvl="3" rtl="0">
              <a:spcBef>
                <a:spcPts val="1600"/>
              </a:spcBef>
              <a:spcAft>
                <a:spcPts val="0"/>
              </a:spcAft>
              <a:buSzPts val="1400"/>
              <a:buFont typeface="Open Sans Light"/>
              <a:buNone/>
              <a:defRPr>
                <a:latin typeface="Open Sans Light"/>
                <a:ea typeface="Open Sans Light"/>
                <a:cs typeface="Open Sans Light"/>
                <a:sym typeface="Open Sans Light"/>
              </a:defRPr>
            </a:lvl4pPr>
            <a:lvl5pPr lvl="4" rtl="0">
              <a:spcBef>
                <a:spcPts val="1600"/>
              </a:spcBef>
              <a:spcAft>
                <a:spcPts val="0"/>
              </a:spcAft>
              <a:buSzPts val="1400"/>
              <a:buFont typeface="Open Sans Light"/>
              <a:buNone/>
              <a:defRPr>
                <a:latin typeface="Open Sans Light"/>
                <a:ea typeface="Open Sans Light"/>
                <a:cs typeface="Open Sans Light"/>
                <a:sym typeface="Open Sans Light"/>
              </a:defRPr>
            </a:lvl5pPr>
            <a:lvl6pPr lvl="5" rtl="0">
              <a:spcBef>
                <a:spcPts val="1600"/>
              </a:spcBef>
              <a:spcAft>
                <a:spcPts val="0"/>
              </a:spcAft>
              <a:buSzPts val="1400"/>
              <a:buFont typeface="Open Sans Light"/>
              <a:buNone/>
              <a:defRPr>
                <a:latin typeface="Open Sans Light"/>
                <a:ea typeface="Open Sans Light"/>
                <a:cs typeface="Open Sans Light"/>
                <a:sym typeface="Open Sans Light"/>
              </a:defRPr>
            </a:lvl6pPr>
            <a:lvl7pPr lvl="6" rtl="0">
              <a:spcBef>
                <a:spcPts val="1600"/>
              </a:spcBef>
              <a:spcAft>
                <a:spcPts val="0"/>
              </a:spcAft>
              <a:buSzPts val="1400"/>
              <a:buFont typeface="Open Sans Light"/>
              <a:buNone/>
              <a:defRPr>
                <a:latin typeface="Open Sans Light"/>
                <a:ea typeface="Open Sans Light"/>
                <a:cs typeface="Open Sans Light"/>
                <a:sym typeface="Open Sans Light"/>
              </a:defRPr>
            </a:lvl7pPr>
            <a:lvl8pPr lvl="7" rtl="0">
              <a:spcBef>
                <a:spcPts val="1600"/>
              </a:spcBef>
              <a:spcAft>
                <a:spcPts val="0"/>
              </a:spcAft>
              <a:buSzPts val="1400"/>
              <a:buFont typeface="Open Sans Light"/>
              <a:buNone/>
              <a:defRPr>
                <a:latin typeface="Open Sans Light"/>
                <a:ea typeface="Open Sans Light"/>
                <a:cs typeface="Open Sans Light"/>
                <a:sym typeface="Open Sans Light"/>
              </a:defRPr>
            </a:lvl8pPr>
            <a:lvl9pPr lvl="8" rtl="0">
              <a:spcBef>
                <a:spcPts val="1600"/>
              </a:spcBef>
              <a:spcAft>
                <a:spcPts val="1600"/>
              </a:spcAft>
              <a:buSzPts val="1400"/>
              <a:buFont typeface="Open Sans Light"/>
              <a:buNone/>
              <a:defRPr>
                <a:latin typeface="Open Sans Light"/>
                <a:ea typeface="Open Sans Light"/>
                <a:cs typeface="Open Sans Light"/>
                <a:sym typeface="Open Sans Light"/>
              </a:defRPr>
            </a:lvl9pPr>
          </a:lstStyle>
          <a:p>
            <a:endParaRPr/>
          </a:p>
        </p:txBody>
      </p:sp>
      <p:grpSp>
        <p:nvGrpSpPr>
          <p:cNvPr id="230" name="Google Shape;230;p16"/>
          <p:cNvGrpSpPr/>
          <p:nvPr/>
        </p:nvGrpSpPr>
        <p:grpSpPr>
          <a:xfrm rot="5400000">
            <a:off x="-376993" y="2221682"/>
            <a:ext cx="2717451" cy="1981601"/>
            <a:chOff x="201525" y="1647950"/>
            <a:chExt cx="3240075" cy="2362705"/>
          </a:xfrm>
        </p:grpSpPr>
        <p:sp>
          <p:nvSpPr>
            <p:cNvPr id="231" name="Google Shape;231;p16"/>
            <p:cNvSpPr/>
            <p:nvPr/>
          </p:nvSpPr>
          <p:spPr>
            <a:xfrm>
              <a:off x="201525" y="1649700"/>
              <a:ext cx="866150" cy="787475"/>
            </a:xfrm>
            <a:custGeom>
              <a:avLst/>
              <a:gdLst/>
              <a:ahLst/>
              <a:cxnLst/>
              <a:rect l="l" t="t" r="r" b="b"/>
              <a:pathLst>
                <a:path w="34646" h="31499" extrusionOk="0">
                  <a:moveTo>
                    <a:pt x="17224" y="1"/>
                  </a:moveTo>
                  <a:cubicBezTo>
                    <a:pt x="10151" y="1"/>
                    <a:pt x="3702" y="4903"/>
                    <a:pt x="1952" y="12154"/>
                  </a:cubicBezTo>
                  <a:cubicBezTo>
                    <a:pt x="0" y="20547"/>
                    <a:pt x="5173" y="29037"/>
                    <a:pt x="13663" y="31087"/>
                  </a:cubicBezTo>
                  <a:cubicBezTo>
                    <a:pt x="14858" y="31365"/>
                    <a:pt x="16055" y="31498"/>
                    <a:pt x="17236" y="31498"/>
                  </a:cubicBezTo>
                  <a:cubicBezTo>
                    <a:pt x="24343" y="31498"/>
                    <a:pt x="30838" y="26657"/>
                    <a:pt x="32596" y="19376"/>
                  </a:cubicBezTo>
                  <a:cubicBezTo>
                    <a:pt x="34645" y="10983"/>
                    <a:pt x="29375" y="2492"/>
                    <a:pt x="20885" y="443"/>
                  </a:cubicBezTo>
                  <a:cubicBezTo>
                    <a:pt x="19660" y="144"/>
                    <a:pt x="18433" y="1"/>
                    <a:pt x="17224" y="1"/>
                  </a:cubicBezTo>
                  <a:close/>
                </a:path>
              </a:pathLst>
            </a:custGeom>
            <a:solidFill>
              <a:srgbClr val="FE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2548600" y="3221900"/>
              <a:ext cx="893000" cy="787725"/>
            </a:xfrm>
            <a:custGeom>
              <a:avLst/>
              <a:gdLst/>
              <a:ahLst/>
              <a:cxnLst/>
              <a:rect l="l" t="t" r="r" b="b"/>
              <a:pathLst>
                <a:path w="35720" h="31509" extrusionOk="0">
                  <a:moveTo>
                    <a:pt x="17791" y="0"/>
                  </a:moveTo>
                  <a:cubicBezTo>
                    <a:pt x="15800" y="0"/>
                    <a:pt x="13773" y="380"/>
                    <a:pt x="11809" y="1185"/>
                  </a:cubicBezTo>
                  <a:cubicBezTo>
                    <a:pt x="3807" y="4503"/>
                    <a:pt x="1" y="13676"/>
                    <a:pt x="3221" y="21776"/>
                  </a:cubicBezTo>
                  <a:cubicBezTo>
                    <a:pt x="5740" y="27851"/>
                    <a:pt x="11634" y="31508"/>
                    <a:pt x="17871" y="31508"/>
                  </a:cubicBezTo>
                  <a:cubicBezTo>
                    <a:pt x="19849" y="31508"/>
                    <a:pt x="21862" y="31140"/>
                    <a:pt x="23813" y="30364"/>
                  </a:cubicBezTo>
                  <a:cubicBezTo>
                    <a:pt x="31816" y="27046"/>
                    <a:pt x="35720" y="17873"/>
                    <a:pt x="32401" y="9773"/>
                  </a:cubicBezTo>
                  <a:cubicBezTo>
                    <a:pt x="29888" y="3710"/>
                    <a:pt x="24014" y="0"/>
                    <a:pt x="17791" y="0"/>
                  </a:cubicBezTo>
                  <a:close/>
                </a:path>
              </a:pathLst>
            </a:custGeom>
            <a:solidFill>
              <a:srgbClr val="FE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2563250" y="1647950"/>
              <a:ext cx="863725" cy="786850"/>
            </a:xfrm>
            <a:custGeom>
              <a:avLst/>
              <a:gdLst/>
              <a:ahLst/>
              <a:cxnLst/>
              <a:rect l="l" t="t" r="r" b="b"/>
              <a:pathLst>
                <a:path w="34549" h="31474" extrusionOk="0">
                  <a:moveTo>
                    <a:pt x="17238" y="1"/>
                  </a:moveTo>
                  <a:cubicBezTo>
                    <a:pt x="13200" y="1"/>
                    <a:pt x="9174" y="1538"/>
                    <a:pt x="6149" y="4612"/>
                  </a:cubicBezTo>
                  <a:cubicBezTo>
                    <a:pt x="0" y="10760"/>
                    <a:pt x="0" y="20714"/>
                    <a:pt x="6149" y="26863"/>
                  </a:cubicBezTo>
                  <a:cubicBezTo>
                    <a:pt x="9174" y="29937"/>
                    <a:pt x="13200" y="31474"/>
                    <a:pt x="17238" y="31474"/>
                  </a:cubicBezTo>
                  <a:cubicBezTo>
                    <a:pt x="21275" y="31474"/>
                    <a:pt x="25326" y="29937"/>
                    <a:pt x="28400" y="26863"/>
                  </a:cubicBezTo>
                  <a:cubicBezTo>
                    <a:pt x="34548" y="20714"/>
                    <a:pt x="34548" y="10760"/>
                    <a:pt x="28400" y="4612"/>
                  </a:cubicBezTo>
                  <a:cubicBezTo>
                    <a:pt x="25326" y="1538"/>
                    <a:pt x="21275" y="1"/>
                    <a:pt x="17238" y="1"/>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1775200" y="2433900"/>
              <a:ext cx="863700" cy="787875"/>
            </a:xfrm>
            <a:custGeom>
              <a:avLst/>
              <a:gdLst/>
              <a:ahLst/>
              <a:cxnLst/>
              <a:rect l="l" t="t" r="r" b="b"/>
              <a:pathLst>
                <a:path w="34548" h="31515" extrusionOk="0">
                  <a:moveTo>
                    <a:pt x="17269" y="1"/>
                  </a:moveTo>
                  <a:cubicBezTo>
                    <a:pt x="10088" y="1"/>
                    <a:pt x="3632" y="4984"/>
                    <a:pt x="1952" y="12210"/>
                  </a:cubicBezTo>
                  <a:cubicBezTo>
                    <a:pt x="0" y="20701"/>
                    <a:pt x="5270" y="29191"/>
                    <a:pt x="13761" y="31143"/>
                  </a:cubicBezTo>
                  <a:cubicBezTo>
                    <a:pt x="14908" y="31394"/>
                    <a:pt x="16054" y="31514"/>
                    <a:pt x="17182" y="31514"/>
                  </a:cubicBezTo>
                  <a:cubicBezTo>
                    <a:pt x="24402" y="31514"/>
                    <a:pt x="30908" y="26580"/>
                    <a:pt x="32596" y="19237"/>
                  </a:cubicBezTo>
                  <a:cubicBezTo>
                    <a:pt x="34548" y="10844"/>
                    <a:pt x="29278" y="2354"/>
                    <a:pt x="20787" y="402"/>
                  </a:cubicBezTo>
                  <a:cubicBezTo>
                    <a:pt x="19607" y="130"/>
                    <a:pt x="18429" y="1"/>
                    <a:pt x="1726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1773977" y="3224080"/>
              <a:ext cx="866150" cy="786575"/>
            </a:xfrm>
            <a:custGeom>
              <a:avLst/>
              <a:gdLst/>
              <a:ahLst/>
              <a:cxnLst/>
              <a:rect l="l" t="t" r="r" b="b"/>
              <a:pathLst>
                <a:path w="34646" h="31463" extrusionOk="0">
                  <a:moveTo>
                    <a:pt x="17374" y="1"/>
                  </a:moveTo>
                  <a:cubicBezTo>
                    <a:pt x="10207" y="1"/>
                    <a:pt x="3724" y="4842"/>
                    <a:pt x="2050" y="12123"/>
                  </a:cubicBezTo>
                  <a:cubicBezTo>
                    <a:pt x="0" y="20614"/>
                    <a:pt x="5270" y="29007"/>
                    <a:pt x="13761" y="31056"/>
                  </a:cubicBezTo>
                  <a:cubicBezTo>
                    <a:pt x="14956" y="31331"/>
                    <a:pt x="16149" y="31462"/>
                    <a:pt x="17323" y="31462"/>
                  </a:cubicBezTo>
                  <a:cubicBezTo>
                    <a:pt x="24489" y="31462"/>
                    <a:pt x="30933" y="26557"/>
                    <a:pt x="32694" y="19345"/>
                  </a:cubicBezTo>
                  <a:cubicBezTo>
                    <a:pt x="34646" y="10855"/>
                    <a:pt x="29376" y="2364"/>
                    <a:pt x="20983" y="412"/>
                  </a:cubicBezTo>
                  <a:cubicBezTo>
                    <a:pt x="19774" y="134"/>
                    <a:pt x="18565" y="1"/>
                    <a:pt x="17374" y="1"/>
                  </a:cubicBezTo>
                  <a:close/>
                </a:path>
              </a:pathLst>
            </a:custGeom>
            <a:solidFill>
              <a:srgbClr val="EC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2565675" y="2436000"/>
              <a:ext cx="863725" cy="786850"/>
            </a:xfrm>
            <a:custGeom>
              <a:avLst/>
              <a:gdLst/>
              <a:ahLst/>
              <a:cxnLst/>
              <a:rect l="l" t="t" r="r" b="b"/>
              <a:pathLst>
                <a:path w="34549" h="31474" extrusionOk="0">
                  <a:moveTo>
                    <a:pt x="17238" y="1"/>
                  </a:moveTo>
                  <a:cubicBezTo>
                    <a:pt x="13200" y="1"/>
                    <a:pt x="9175" y="1538"/>
                    <a:pt x="6149" y="4612"/>
                  </a:cubicBezTo>
                  <a:cubicBezTo>
                    <a:pt x="1" y="10760"/>
                    <a:pt x="1" y="20714"/>
                    <a:pt x="6149" y="26863"/>
                  </a:cubicBezTo>
                  <a:cubicBezTo>
                    <a:pt x="9175" y="29937"/>
                    <a:pt x="13200" y="31474"/>
                    <a:pt x="17238" y="31474"/>
                  </a:cubicBezTo>
                  <a:cubicBezTo>
                    <a:pt x="21276" y="31474"/>
                    <a:pt x="25326" y="29937"/>
                    <a:pt x="28400" y="26863"/>
                  </a:cubicBezTo>
                  <a:cubicBezTo>
                    <a:pt x="34549" y="20714"/>
                    <a:pt x="34549" y="10760"/>
                    <a:pt x="28400" y="4612"/>
                  </a:cubicBezTo>
                  <a:cubicBezTo>
                    <a:pt x="25326" y="1538"/>
                    <a:pt x="21276" y="1"/>
                    <a:pt x="17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1026175" y="1653450"/>
              <a:ext cx="788075" cy="785625"/>
            </a:xfrm>
            <a:custGeom>
              <a:avLst/>
              <a:gdLst/>
              <a:ahLst/>
              <a:cxnLst/>
              <a:rect l="l" t="t" r="r" b="b"/>
              <a:pathLst>
                <a:path w="31523" h="31425" extrusionOk="0">
                  <a:moveTo>
                    <a:pt x="15713" y="0"/>
                  </a:moveTo>
                  <a:cubicBezTo>
                    <a:pt x="7027" y="0"/>
                    <a:pt x="0" y="7027"/>
                    <a:pt x="0" y="15712"/>
                  </a:cubicBezTo>
                  <a:cubicBezTo>
                    <a:pt x="0" y="24398"/>
                    <a:pt x="7027" y="31425"/>
                    <a:pt x="15713" y="31425"/>
                  </a:cubicBezTo>
                  <a:cubicBezTo>
                    <a:pt x="24496" y="31425"/>
                    <a:pt x="31523" y="24398"/>
                    <a:pt x="31523" y="15712"/>
                  </a:cubicBezTo>
                  <a:cubicBezTo>
                    <a:pt x="31523" y="7027"/>
                    <a:pt x="24496" y="0"/>
                    <a:pt x="15713"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1026175" y="2046250"/>
              <a:ext cx="788075" cy="780750"/>
            </a:xfrm>
            <a:custGeom>
              <a:avLst/>
              <a:gdLst/>
              <a:ahLst/>
              <a:cxnLst/>
              <a:rect l="l" t="t" r="r" b="b"/>
              <a:pathLst>
                <a:path w="31523" h="31230" extrusionOk="0">
                  <a:moveTo>
                    <a:pt x="0" y="0"/>
                  </a:moveTo>
                  <a:lnTo>
                    <a:pt x="0" y="31230"/>
                  </a:lnTo>
                  <a:lnTo>
                    <a:pt x="31523" y="31230"/>
                  </a:lnTo>
                  <a:lnTo>
                    <a:pt x="31523"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1026175" y="2434175"/>
              <a:ext cx="788075" cy="788075"/>
            </a:xfrm>
            <a:custGeom>
              <a:avLst/>
              <a:gdLst/>
              <a:ahLst/>
              <a:cxnLst/>
              <a:rect l="l" t="t" r="r" b="b"/>
              <a:pathLst>
                <a:path w="31523" h="31523" extrusionOk="0">
                  <a:moveTo>
                    <a:pt x="15713" y="0"/>
                  </a:moveTo>
                  <a:cubicBezTo>
                    <a:pt x="7027" y="0"/>
                    <a:pt x="0" y="7027"/>
                    <a:pt x="0" y="15713"/>
                  </a:cubicBezTo>
                  <a:cubicBezTo>
                    <a:pt x="0" y="24398"/>
                    <a:pt x="7027" y="31522"/>
                    <a:pt x="15713" y="31522"/>
                  </a:cubicBezTo>
                  <a:cubicBezTo>
                    <a:pt x="24496" y="31522"/>
                    <a:pt x="31523" y="24398"/>
                    <a:pt x="31523" y="15713"/>
                  </a:cubicBezTo>
                  <a:cubicBezTo>
                    <a:pt x="31523" y="7027"/>
                    <a:pt x="24496" y="0"/>
                    <a:pt x="15713" y="0"/>
                  </a:cubicBezTo>
                  <a:close/>
                </a:path>
              </a:pathLst>
            </a:custGeom>
            <a:solidFill>
              <a:srgbClr val="EC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6"/>
          <p:cNvGrpSpPr/>
          <p:nvPr/>
        </p:nvGrpSpPr>
        <p:grpSpPr>
          <a:xfrm>
            <a:off x="-32563" y="1"/>
            <a:ext cx="4002507" cy="1980758"/>
            <a:chOff x="1775200" y="1647925"/>
            <a:chExt cx="4772275" cy="2361700"/>
          </a:xfrm>
        </p:grpSpPr>
        <p:sp>
          <p:nvSpPr>
            <p:cNvPr id="241" name="Google Shape;241;p16"/>
            <p:cNvSpPr/>
            <p:nvPr/>
          </p:nvSpPr>
          <p:spPr>
            <a:xfrm>
              <a:off x="5732550" y="2435725"/>
              <a:ext cx="814925" cy="787175"/>
            </a:xfrm>
            <a:custGeom>
              <a:avLst/>
              <a:gdLst/>
              <a:ahLst/>
              <a:cxnLst/>
              <a:rect l="l" t="t" r="r" b="b"/>
              <a:pathLst>
                <a:path w="32597" h="31487" extrusionOk="0">
                  <a:moveTo>
                    <a:pt x="16388" y="0"/>
                  </a:moveTo>
                  <a:cubicBezTo>
                    <a:pt x="16035" y="0"/>
                    <a:pt x="15680" y="12"/>
                    <a:pt x="15323" y="36"/>
                  </a:cubicBezTo>
                  <a:cubicBezTo>
                    <a:pt x="6637" y="622"/>
                    <a:pt x="1" y="8038"/>
                    <a:pt x="586" y="16724"/>
                  </a:cubicBezTo>
                  <a:cubicBezTo>
                    <a:pt x="1151" y="25104"/>
                    <a:pt x="8167" y="31486"/>
                    <a:pt x="16373" y="31486"/>
                  </a:cubicBezTo>
                  <a:cubicBezTo>
                    <a:pt x="16672" y="31486"/>
                    <a:pt x="16973" y="31478"/>
                    <a:pt x="17274" y="31460"/>
                  </a:cubicBezTo>
                  <a:cubicBezTo>
                    <a:pt x="25960" y="30875"/>
                    <a:pt x="32596" y="23360"/>
                    <a:pt x="32011" y="14675"/>
                  </a:cubicBezTo>
                  <a:cubicBezTo>
                    <a:pt x="31449" y="6440"/>
                    <a:pt x="24607" y="0"/>
                    <a:pt x="16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4917650" y="2435650"/>
              <a:ext cx="873475" cy="786700"/>
            </a:xfrm>
            <a:custGeom>
              <a:avLst/>
              <a:gdLst/>
              <a:ahLst/>
              <a:cxnLst/>
              <a:rect l="l" t="t" r="r" b="b"/>
              <a:pathLst>
                <a:path w="34939" h="31468" extrusionOk="0">
                  <a:moveTo>
                    <a:pt x="17434" y="0"/>
                  </a:moveTo>
                  <a:cubicBezTo>
                    <a:pt x="13179" y="0"/>
                    <a:pt x="8947" y="1714"/>
                    <a:pt x="5856" y="5114"/>
                  </a:cubicBezTo>
                  <a:cubicBezTo>
                    <a:pt x="1" y="11457"/>
                    <a:pt x="391" y="21412"/>
                    <a:pt x="6832" y="27365"/>
                  </a:cubicBezTo>
                  <a:cubicBezTo>
                    <a:pt x="9814" y="30117"/>
                    <a:pt x="13593" y="31468"/>
                    <a:pt x="17370" y="31468"/>
                  </a:cubicBezTo>
                  <a:cubicBezTo>
                    <a:pt x="21628" y="31468"/>
                    <a:pt x="25883" y="29750"/>
                    <a:pt x="28986" y="26389"/>
                  </a:cubicBezTo>
                  <a:cubicBezTo>
                    <a:pt x="34939" y="19948"/>
                    <a:pt x="34451" y="9993"/>
                    <a:pt x="28107" y="4138"/>
                  </a:cubicBezTo>
                  <a:cubicBezTo>
                    <a:pt x="25066" y="1373"/>
                    <a:pt x="21241" y="0"/>
                    <a:pt x="17434"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2548600" y="3221900"/>
              <a:ext cx="893000" cy="787725"/>
            </a:xfrm>
            <a:custGeom>
              <a:avLst/>
              <a:gdLst/>
              <a:ahLst/>
              <a:cxnLst/>
              <a:rect l="l" t="t" r="r" b="b"/>
              <a:pathLst>
                <a:path w="35720" h="31509" extrusionOk="0">
                  <a:moveTo>
                    <a:pt x="17791" y="0"/>
                  </a:moveTo>
                  <a:cubicBezTo>
                    <a:pt x="15800" y="0"/>
                    <a:pt x="13773" y="380"/>
                    <a:pt x="11809" y="1185"/>
                  </a:cubicBezTo>
                  <a:cubicBezTo>
                    <a:pt x="3807" y="4503"/>
                    <a:pt x="1" y="13676"/>
                    <a:pt x="3221" y="21776"/>
                  </a:cubicBezTo>
                  <a:cubicBezTo>
                    <a:pt x="5740" y="27851"/>
                    <a:pt x="11634" y="31508"/>
                    <a:pt x="17871" y="31508"/>
                  </a:cubicBezTo>
                  <a:cubicBezTo>
                    <a:pt x="19849" y="31508"/>
                    <a:pt x="21862" y="31140"/>
                    <a:pt x="23813" y="30364"/>
                  </a:cubicBezTo>
                  <a:cubicBezTo>
                    <a:pt x="31816" y="27046"/>
                    <a:pt x="35720" y="17873"/>
                    <a:pt x="32401" y="9773"/>
                  </a:cubicBezTo>
                  <a:cubicBezTo>
                    <a:pt x="29888" y="3710"/>
                    <a:pt x="24014" y="0"/>
                    <a:pt x="17791" y="0"/>
                  </a:cubicBezTo>
                  <a:close/>
                </a:path>
              </a:pathLst>
            </a:custGeom>
            <a:solidFill>
              <a:srgbClr val="FE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4907900" y="3221900"/>
              <a:ext cx="893000" cy="786625"/>
            </a:xfrm>
            <a:custGeom>
              <a:avLst/>
              <a:gdLst/>
              <a:ahLst/>
              <a:cxnLst/>
              <a:rect l="l" t="t" r="r" b="b"/>
              <a:pathLst>
                <a:path w="35720" h="31465" extrusionOk="0">
                  <a:moveTo>
                    <a:pt x="17791" y="0"/>
                  </a:moveTo>
                  <a:cubicBezTo>
                    <a:pt x="15800" y="0"/>
                    <a:pt x="13773" y="380"/>
                    <a:pt x="11809" y="1185"/>
                  </a:cubicBezTo>
                  <a:cubicBezTo>
                    <a:pt x="3807" y="4503"/>
                    <a:pt x="1" y="13676"/>
                    <a:pt x="3221" y="21679"/>
                  </a:cubicBezTo>
                  <a:cubicBezTo>
                    <a:pt x="5727" y="27796"/>
                    <a:pt x="11573" y="31464"/>
                    <a:pt x="17773" y="31464"/>
                  </a:cubicBezTo>
                  <a:cubicBezTo>
                    <a:pt x="19783" y="31464"/>
                    <a:pt x="21830" y="31079"/>
                    <a:pt x="23813" y="30267"/>
                  </a:cubicBezTo>
                  <a:cubicBezTo>
                    <a:pt x="31816" y="27046"/>
                    <a:pt x="35719" y="17775"/>
                    <a:pt x="32401" y="9773"/>
                  </a:cubicBezTo>
                  <a:cubicBezTo>
                    <a:pt x="29887" y="3710"/>
                    <a:pt x="24013" y="0"/>
                    <a:pt x="17791" y="0"/>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2563250" y="1647950"/>
              <a:ext cx="863725" cy="786850"/>
            </a:xfrm>
            <a:custGeom>
              <a:avLst/>
              <a:gdLst/>
              <a:ahLst/>
              <a:cxnLst/>
              <a:rect l="l" t="t" r="r" b="b"/>
              <a:pathLst>
                <a:path w="34549" h="31474" extrusionOk="0">
                  <a:moveTo>
                    <a:pt x="17238" y="1"/>
                  </a:moveTo>
                  <a:cubicBezTo>
                    <a:pt x="13200" y="1"/>
                    <a:pt x="9174" y="1538"/>
                    <a:pt x="6149" y="4612"/>
                  </a:cubicBezTo>
                  <a:cubicBezTo>
                    <a:pt x="0" y="10760"/>
                    <a:pt x="0" y="20714"/>
                    <a:pt x="6149" y="26863"/>
                  </a:cubicBezTo>
                  <a:cubicBezTo>
                    <a:pt x="9174" y="29937"/>
                    <a:pt x="13200" y="31474"/>
                    <a:pt x="17238" y="31474"/>
                  </a:cubicBezTo>
                  <a:cubicBezTo>
                    <a:pt x="21275" y="31474"/>
                    <a:pt x="25326" y="29937"/>
                    <a:pt x="28400" y="26863"/>
                  </a:cubicBezTo>
                  <a:cubicBezTo>
                    <a:pt x="34548" y="20714"/>
                    <a:pt x="34548" y="10760"/>
                    <a:pt x="28400" y="4612"/>
                  </a:cubicBezTo>
                  <a:cubicBezTo>
                    <a:pt x="25326" y="1538"/>
                    <a:pt x="21275" y="1"/>
                    <a:pt x="17238" y="1"/>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5732550" y="1647925"/>
              <a:ext cx="814925" cy="787175"/>
            </a:xfrm>
            <a:custGeom>
              <a:avLst/>
              <a:gdLst/>
              <a:ahLst/>
              <a:cxnLst/>
              <a:rect l="l" t="t" r="r" b="b"/>
              <a:pathLst>
                <a:path w="32597" h="31487" extrusionOk="0">
                  <a:moveTo>
                    <a:pt x="16234" y="0"/>
                  </a:moveTo>
                  <a:cubicBezTo>
                    <a:pt x="15932" y="0"/>
                    <a:pt x="15628" y="9"/>
                    <a:pt x="15323" y="26"/>
                  </a:cubicBezTo>
                  <a:cubicBezTo>
                    <a:pt x="6637" y="612"/>
                    <a:pt x="1" y="8126"/>
                    <a:pt x="586" y="16812"/>
                  </a:cubicBezTo>
                  <a:cubicBezTo>
                    <a:pt x="1147" y="25135"/>
                    <a:pt x="8072" y="31487"/>
                    <a:pt x="16206" y="31487"/>
                  </a:cubicBezTo>
                  <a:cubicBezTo>
                    <a:pt x="16560" y="31487"/>
                    <a:pt x="16916" y="31475"/>
                    <a:pt x="17274" y="31450"/>
                  </a:cubicBezTo>
                  <a:cubicBezTo>
                    <a:pt x="25960" y="30962"/>
                    <a:pt x="32596" y="23448"/>
                    <a:pt x="32011" y="14762"/>
                  </a:cubicBezTo>
                  <a:cubicBezTo>
                    <a:pt x="31446" y="6382"/>
                    <a:pt x="24521" y="0"/>
                    <a:pt x="16234" y="0"/>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4144250" y="3222150"/>
              <a:ext cx="846625" cy="786450"/>
            </a:xfrm>
            <a:custGeom>
              <a:avLst/>
              <a:gdLst/>
              <a:ahLst/>
              <a:cxnLst/>
              <a:rect l="l" t="t" r="r" b="b"/>
              <a:pathLst>
                <a:path w="33865" h="31458" extrusionOk="0">
                  <a:moveTo>
                    <a:pt x="16927" y="1"/>
                  </a:moveTo>
                  <a:cubicBezTo>
                    <a:pt x="9317" y="1"/>
                    <a:pt x="2599" y="5526"/>
                    <a:pt x="1366" y="13276"/>
                  </a:cubicBezTo>
                  <a:cubicBezTo>
                    <a:pt x="0" y="21766"/>
                    <a:pt x="5856" y="29866"/>
                    <a:pt x="14444" y="31233"/>
                  </a:cubicBezTo>
                  <a:cubicBezTo>
                    <a:pt x="15321" y="31384"/>
                    <a:pt x="16195" y="31457"/>
                    <a:pt x="17057" y="31457"/>
                  </a:cubicBezTo>
                  <a:cubicBezTo>
                    <a:pt x="24537" y="31457"/>
                    <a:pt x="31176" y="25953"/>
                    <a:pt x="32401" y="18253"/>
                  </a:cubicBezTo>
                  <a:cubicBezTo>
                    <a:pt x="33865" y="9665"/>
                    <a:pt x="28009" y="1565"/>
                    <a:pt x="19421" y="199"/>
                  </a:cubicBezTo>
                  <a:cubicBezTo>
                    <a:pt x="18583" y="65"/>
                    <a:pt x="17750" y="1"/>
                    <a:pt x="16927"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1775200" y="2433900"/>
              <a:ext cx="863700" cy="787875"/>
            </a:xfrm>
            <a:custGeom>
              <a:avLst/>
              <a:gdLst/>
              <a:ahLst/>
              <a:cxnLst/>
              <a:rect l="l" t="t" r="r" b="b"/>
              <a:pathLst>
                <a:path w="34548" h="31515" extrusionOk="0">
                  <a:moveTo>
                    <a:pt x="17269" y="1"/>
                  </a:moveTo>
                  <a:cubicBezTo>
                    <a:pt x="10088" y="1"/>
                    <a:pt x="3632" y="4984"/>
                    <a:pt x="1952" y="12210"/>
                  </a:cubicBezTo>
                  <a:cubicBezTo>
                    <a:pt x="0" y="20701"/>
                    <a:pt x="5270" y="29191"/>
                    <a:pt x="13761" y="31143"/>
                  </a:cubicBezTo>
                  <a:cubicBezTo>
                    <a:pt x="14908" y="31394"/>
                    <a:pt x="16054" y="31514"/>
                    <a:pt x="17182" y="31514"/>
                  </a:cubicBezTo>
                  <a:cubicBezTo>
                    <a:pt x="24402" y="31514"/>
                    <a:pt x="30908" y="26580"/>
                    <a:pt x="32596" y="19237"/>
                  </a:cubicBezTo>
                  <a:cubicBezTo>
                    <a:pt x="34548" y="10844"/>
                    <a:pt x="29278" y="2354"/>
                    <a:pt x="20787" y="402"/>
                  </a:cubicBezTo>
                  <a:cubicBezTo>
                    <a:pt x="19607" y="130"/>
                    <a:pt x="18429" y="1"/>
                    <a:pt x="1726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3346425" y="2436075"/>
              <a:ext cx="866150" cy="786575"/>
            </a:xfrm>
            <a:custGeom>
              <a:avLst/>
              <a:gdLst/>
              <a:ahLst/>
              <a:cxnLst/>
              <a:rect l="l" t="t" r="r" b="b"/>
              <a:pathLst>
                <a:path w="34646" h="31463" extrusionOk="0">
                  <a:moveTo>
                    <a:pt x="17374" y="1"/>
                  </a:moveTo>
                  <a:cubicBezTo>
                    <a:pt x="10207" y="1"/>
                    <a:pt x="3724" y="4842"/>
                    <a:pt x="2050" y="12123"/>
                  </a:cubicBezTo>
                  <a:cubicBezTo>
                    <a:pt x="0" y="20614"/>
                    <a:pt x="5270" y="29007"/>
                    <a:pt x="13761" y="31056"/>
                  </a:cubicBezTo>
                  <a:cubicBezTo>
                    <a:pt x="14956" y="31331"/>
                    <a:pt x="16149" y="31462"/>
                    <a:pt x="17323" y="31462"/>
                  </a:cubicBezTo>
                  <a:cubicBezTo>
                    <a:pt x="24489" y="31462"/>
                    <a:pt x="30933" y="26557"/>
                    <a:pt x="32694" y="19345"/>
                  </a:cubicBezTo>
                  <a:cubicBezTo>
                    <a:pt x="34646" y="10855"/>
                    <a:pt x="29376" y="2364"/>
                    <a:pt x="20983" y="412"/>
                  </a:cubicBezTo>
                  <a:cubicBezTo>
                    <a:pt x="19774" y="134"/>
                    <a:pt x="18565" y="1"/>
                    <a:pt x="17374" y="1"/>
                  </a:cubicBezTo>
                  <a:close/>
                </a:path>
              </a:pathLst>
            </a:custGeom>
            <a:solidFill>
              <a:srgbClr val="EC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2565675" y="2436000"/>
              <a:ext cx="863725" cy="786850"/>
            </a:xfrm>
            <a:custGeom>
              <a:avLst/>
              <a:gdLst/>
              <a:ahLst/>
              <a:cxnLst/>
              <a:rect l="l" t="t" r="r" b="b"/>
              <a:pathLst>
                <a:path w="34549" h="31474" extrusionOk="0">
                  <a:moveTo>
                    <a:pt x="17238" y="1"/>
                  </a:moveTo>
                  <a:cubicBezTo>
                    <a:pt x="13200" y="1"/>
                    <a:pt x="9175" y="1538"/>
                    <a:pt x="6149" y="4612"/>
                  </a:cubicBezTo>
                  <a:cubicBezTo>
                    <a:pt x="1" y="10760"/>
                    <a:pt x="1" y="20714"/>
                    <a:pt x="6149" y="26863"/>
                  </a:cubicBezTo>
                  <a:cubicBezTo>
                    <a:pt x="9175" y="29937"/>
                    <a:pt x="13200" y="31474"/>
                    <a:pt x="17238" y="31474"/>
                  </a:cubicBezTo>
                  <a:cubicBezTo>
                    <a:pt x="21276" y="31474"/>
                    <a:pt x="25326" y="29937"/>
                    <a:pt x="28400" y="26863"/>
                  </a:cubicBezTo>
                  <a:cubicBezTo>
                    <a:pt x="34549" y="20714"/>
                    <a:pt x="34549" y="10760"/>
                    <a:pt x="28400" y="4612"/>
                  </a:cubicBezTo>
                  <a:cubicBezTo>
                    <a:pt x="25326" y="1538"/>
                    <a:pt x="21276" y="1"/>
                    <a:pt x="17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3351300" y="1650400"/>
              <a:ext cx="863725" cy="786850"/>
            </a:xfrm>
            <a:custGeom>
              <a:avLst/>
              <a:gdLst/>
              <a:ahLst/>
              <a:cxnLst/>
              <a:rect l="l" t="t" r="r" b="b"/>
              <a:pathLst>
                <a:path w="34549" h="31474" extrusionOk="0">
                  <a:moveTo>
                    <a:pt x="17274" y="0"/>
                  </a:moveTo>
                  <a:cubicBezTo>
                    <a:pt x="13249" y="0"/>
                    <a:pt x="9223" y="1537"/>
                    <a:pt x="6149" y="4611"/>
                  </a:cubicBezTo>
                  <a:cubicBezTo>
                    <a:pt x="1" y="10662"/>
                    <a:pt x="1" y="20714"/>
                    <a:pt x="6149" y="26862"/>
                  </a:cubicBezTo>
                  <a:cubicBezTo>
                    <a:pt x="9223" y="29936"/>
                    <a:pt x="13249" y="31473"/>
                    <a:pt x="17274" y="31473"/>
                  </a:cubicBezTo>
                  <a:cubicBezTo>
                    <a:pt x="21300" y="31473"/>
                    <a:pt x="25326" y="29936"/>
                    <a:pt x="28400" y="26862"/>
                  </a:cubicBezTo>
                  <a:cubicBezTo>
                    <a:pt x="34548" y="20714"/>
                    <a:pt x="34548" y="10662"/>
                    <a:pt x="28400" y="4611"/>
                  </a:cubicBezTo>
                  <a:cubicBezTo>
                    <a:pt x="25326" y="1537"/>
                    <a:pt x="21300" y="0"/>
                    <a:pt x="17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783150" y="1648575"/>
              <a:ext cx="780750" cy="788050"/>
            </a:xfrm>
            <a:custGeom>
              <a:avLst/>
              <a:gdLst/>
              <a:ahLst/>
              <a:cxnLst/>
              <a:rect l="l" t="t" r="r" b="b"/>
              <a:pathLst>
                <a:path w="31230" h="31522" extrusionOk="0">
                  <a:moveTo>
                    <a:pt x="0" y="0"/>
                  </a:moveTo>
                  <a:lnTo>
                    <a:pt x="0" y="31522"/>
                  </a:lnTo>
                  <a:lnTo>
                    <a:pt x="31230" y="31522"/>
                  </a:lnTo>
                  <a:lnTo>
                    <a:pt x="31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4132050" y="1648175"/>
              <a:ext cx="866150" cy="787325"/>
            </a:xfrm>
            <a:custGeom>
              <a:avLst/>
              <a:gdLst/>
              <a:ahLst/>
              <a:cxnLst/>
              <a:rect l="l" t="t" r="r" b="b"/>
              <a:pathLst>
                <a:path w="34646" h="31493" extrusionOk="0">
                  <a:moveTo>
                    <a:pt x="17357" y="0"/>
                  </a:moveTo>
                  <a:cubicBezTo>
                    <a:pt x="10232" y="0"/>
                    <a:pt x="3713" y="4918"/>
                    <a:pt x="1952" y="12215"/>
                  </a:cubicBezTo>
                  <a:cubicBezTo>
                    <a:pt x="0" y="20608"/>
                    <a:pt x="5270" y="29098"/>
                    <a:pt x="13761" y="31050"/>
                  </a:cubicBezTo>
                  <a:cubicBezTo>
                    <a:pt x="14986" y="31349"/>
                    <a:pt x="16213" y="31492"/>
                    <a:pt x="17422" y="31492"/>
                  </a:cubicBezTo>
                  <a:cubicBezTo>
                    <a:pt x="24493" y="31492"/>
                    <a:pt x="30929" y="26590"/>
                    <a:pt x="32596" y="19339"/>
                  </a:cubicBezTo>
                  <a:cubicBezTo>
                    <a:pt x="34645" y="10946"/>
                    <a:pt x="29375" y="2456"/>
                    <a:pt x="20885" y="406"/>
                  </a:cubicBezTo>
                  <a:cubicBezTo>
                    <a:pt x="19705" y="132"/>
                    <a:pt x="18523" y="0"/>
                    <a:pt x="17357"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6"/>
          <p:cNvGrpSpPr/>
          <p:nvPr/>
        </p:nvGrpSpPr>
        <p:grpSpPr>
          <a:xfrm>
            <a:off x="7102864" y="10"/>
            <a:ext cx="2044676" cy="2044676"/>
            <a:chOff x="1627375" y="238125"/>
            <a:chExt cx="2606675" cy="2606675"/>
          </a:xfrm>
        </p:grpSpPr>
        <p:sp>
          <p:nvSpPr>
            <p:cNvPr id="255" name="Google Shape;255;p16"/>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1627375" y="238125"/>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3365125" y="238125"/>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16273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6"/>
          <p:cNvSpPr/>
          <p:nvPr/>
        </p:nvSpPr>
        <p:spPr>
          <a:xfrm rot="-5400000">
            <a:off x="-16648" y="3859245"/>
            <a:ext cx="664795" cy="66481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rot="-5400000">
            <a:off x="1307752" y="1315945"/>
            <a:ext cx="664795" cy="66481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AND_BODY_2_1">
    <p:bg>
      <p:bgPr>
        <a:solidFill>
          <a:srgbClr val="FEDAA4"/>
        </a:solidFill>
        <a:effectLst/>
      </p:bgPr>
    </p:bg>
    <p:spTree>
      <p:nvGrpSpPr>
        <p:cNvPr id="1" name="Shape 263"/>
        <p:cNvGrpSpPr/>
        <p:nvPr/>
      </p:nvGrpSpPr>
      <p:grpSpPr>
        <a:xfrm>
          <a:off x="0" y="0"/>
          <a:ext cx="0" cy="0"/>
          <a:chOff x="0" y="0"/>
          <a:chExt cx="0" cy="0"/>
        </a:xfrm>
      </p:grpSpPr>
      <p:sp>
        <p:nvSpPr>
          <p:cNvPr id="264" name="Google Shape;264;p17"/>
          <p:cNvSpPr txBox="1">
            <a:spLocks noGrp="1"/>
          </p:cNvSpPr>
          <p:nvPr>
            <p:ph type="title"/>
          </p:nvPr>
        </p:nvSpPr>
        <p:spPr>
          <a:xfrm>
            <a:off x="720300" y="538325"/>
            <a:ext cx="7703400" cy="77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5" name="Google Shape;265;p17"/>
          <p:cNvSpPr/>
          <p:nvPr/>
        </p:nvSpPr>
        <p:spPr>
          <a:xfrm>
            <a:off x="622141" y="9713"/>
            <a:ext cx="710064" cy="659596"/>
          </a:xfrm>
          <a:custGeom>
            <a:avLst/>
            <a:gdLst/>
            <a:ahLst/>
            <a:cxnLst/>
            <a:rect l="l" t="t" r="r" b="b"/>
            <a:pathLst>
              <a:path w="33865" h="31458" extrusionOk="0">
                <a:moveTo>
                  <a:pt x="16927" y="1"/>
                </a:moveTo>
                <a:cubicBezTo>
                  <a:pt x="9317" y="1"/>
                  <a:pt x="2599" y="5526"/>
                  <a:pt x="1366" y="13276"/>
                </a:cubicBezTo>
                <a:cubicBezTo>
                  <a:pt x="0" y="21766"/>
                  <a:pt x="5856" y="29866"/>
                  <a:pt x="14444" y="31233"/>
                </a:cubicBezTo>
                <a:cubicBezTo>
                  <a:pt x="15321" y="31384"/>
                  <a:pt x="16195" y="31457"/>
                  <a:pt x="17057" y="31457"/>
                </a:cubicBezTo>
                <a:cubicBezTo>
                  <a:pt x="24537" y="31457"/>
                  <a:pt x="31176" y="25953"/>
                  <a:pt x="32401" y="18253"/>
                </a:cubicBezTo>
                <a:cubicBezTo>
                  <a:pt x="33865" y="9665"/>
                  <a:pt x="28009" y="1565"/>
                  <a:pt x="19421" y="199"/>
                </a:cubicBezTo>
                <a:cubicBezTo>
                  <a:pt x="18583" y="65"/>
                  <a:pt x="17750" y="1"/>
                  <a:pt x="16927"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17"/>
          <p:cNvGrpSpPr/>
          <p:nvPr/>
        </p:nvGrpSpPr>
        <p:grpSpPr>
          <a:xfrm>
            <a:off x="7102864" y="-546"/>
            <a:ext cx="2044676" cy="1363130"/>
            <a:chOff x="1627375" y="1107000"/>
            <a:chExt cx="2606675" cy="1737800"/>
          </a:xfrm>
        </p:grpSpPr>
        <p:sp>
          <p:nvSpPr>
            <p:cNvPr id="267" name="Google Shape;267;p17"/>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16273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 name="Google Shape;271;p17"/>
          <p:cNvSpPr/>
          <p:nvPr/>
        </p:nvSpPr>
        <p:spPr>
          <a:xfrm rot="-5400000">
            <a:off x="-16883" y="5364"/>
            <a:ext cx="664795" cy="66481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AND_TWO_COLUMNS_1_1">
    <p:spTree>
      <p:nvGrpSpPr>
        <p:cNvPr id="1" name="Shape 344"/>
        <p:cNvGrpSpPr/>
        <p:nvPr/>
      </p:nvGrpSpPr>
      <p:grpSpPr>
        <a:xfrm>
          <a:off x="0" y="0"/>
          <a:ext cx="0" cy="0"/>
          <a:chOff x="0" y="0"/>
          <a:chExt cx="0" cy="0"/>
        </a:xfrm>
      </p:grpSpPr>
      <p:sp>
        <p:nvSpPr>
          <p:cNvPr id="345" name="Google Shape;345;p22"/>
          <p:cNvSpPr txBox="1">
            <a:spLocks noGrp="1"/>
          </p:cNvSpPr>
          <p:nvPr>
            <p:ph type="subTitle" idx="1"/>
          </p:nvPr>
        </p:nvSpPr>
        <p:spPr>
          <a:xfrm>
            <a:off x="718350" y="539500"/>
            <a:ext cx="3743400" cy="161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800"/>
              <a:buFont typeface="Cabin"/>
              <a:buNone/>
              <a:defRPr sz="2800">
                <a:solidFill>
                  <a:schemeClr val="lt2"/>
                </a:solidFill>
                <a:latin typeface="Cabin"/>
                <a:ea typeface="Cabin"/>
                <a:cs typeface="Cabin"/>
                <a:sym typeface="Cabin"/>
              </a:defRPr>
            </a:lvl1pPr>
            <a:lvl2pPr lvl="1" rtl="0">
              <a:spcBef>
                <a:spcPts val="1600"/>
              </a:spcBef>
              <a:spcAft>
                <a:spcPts val="0"/>
              </a:spcAft>
              <a:buClr>
                <a:schemeClr val="lt2"/>
              </a:buClr>
              <a:buSzPts val="2800"/>
              <a:buNone/>
              <a:defRPr sz="2800">
                <a:solidFill>
                  <a:schemeClr val="lt2"/>
                </a:solidFill>
              </a:defRPr>
            </a:lvl2pPr>
            <a:lvl3pPr lvl="2" rtl="0">
              <a:spcBef>
                <a:spcPts val="1600"/>
              </a:spcBef>
              <a:spcAft>
                <a:spcPts val="0"/>
              </a:spcAft>
              <a:buClr>
                <a:schemeClr val="lt2"/>
              </a:buClr>
              <a:buSzPts val="2800"/>
              <a:buNone/>
              <a:defRPr sz="2800">
                <a:solidFill>
                  <a:schemeClr val="lt2"/>
                </a:solidFill>
              </a:defRPr>
            </a:lvl3pPr>
            <a:lvl4pPr lvl="3" rtl="0">
              <a:spcBef>
                <a:spcPts val="1600"/>
              </a:spcBef>
              <a:spcAft>
                <a:spcPts val="0"/>
              </a:spcAft>
              <a:buClr>
                <a:schemeClr val="lt2"/>
              </a:buClr>
              <a:buSzPts val="2800"/>
              <a:buNone/>
              <a:defRPr sz="2800">
                <a:solidFill>
                  <a:schemeClr val="lt2"/>
                </a:solidFill>
              </a:defRPr>
            </a:lvl4pPr>
            <a:lvl5pPr lvl="4" rtl="0">
              <a:spcBef>
                <a:spcPts val="1600"/>
              </a:spcBef>
              <a:spcAft>
                <a:spcPts val="0"/>
              </a:spcAft>
              <a:buClr>
                <a:schemeClr val="lt2"/>
              </a:buClr>
              <a:buSzPts val="2800"/>
              <a:buNone/>
              <a:defRPr sz="2800">
                <a:solidFill>
                  <a:schemeClr val="lt2"/>
                </a:solidFill>
              </a:defRPr>
            </a:lvl5pPr>
            <a:lvl6pPr lvl="5" rtl="0">
              <a:spcBef>
                <a:spcPts val="1600"/>
              </a:spcBef>
              <a:spcAft>
                <a:spcPts val="0"/>
              </a:spcAft>
              <a:buClr>
                <a:schemeClr val="lt2"/>
              </a:buClr>
              <a:buSzPts val="2800"/>
              <a:buNone/>
              <a:defRPr sz="2800">
                <a:solidFill>
                  <a:schemeClr val="lt2"/>
                </a:solidFill>
              </a:defRPr>
            </a:lvl6pPr>
            <a:lvl7pPr lvl="6" rtl="0">
              <a:spcBef>
                <a:spcPts val="1600"/>
              </a:spcBef>
              <a:spcAft>
                <a:spcPts val="0"/>
              </a:spcAft>
              <a:buClr>
                <a:schemeClr val="lt2"/>
              </a:buClr>
              <a:buSzPts val="2800"/>
              <a:buNone/>
              <a:defRPr sz="2800">
                <a:solidFill>
                  <a:schemeClr val="lt2"/>
                </a:solidFill>
              </a:defRPr>
            </a:lvl7pPr>
            <a:lvl8pPr lvl="7" rtl="0">
              <a:spcBef>
                <a:spcPts val="1600"/>
              </a:spcBef>
              <a:spcAft>
                <a:spcPts val="0"/>
              </a:spcAft>
              <a:buClr>
                <a:schemeClr val="lt2"/>
              </a:buClr>
              <a:buSzPts val="2800"/>
              <a:buNone/>
              <a:defRPr sz="2800">
                <a:solidFill>
                  <a:schemeClr val="lt2"/>
                </a:solidFill>
              </a:defRPr>
            </a:lvl8pPr>
            <a:lvl9pPr lvl="8" rtl="0">
              <a:spcBef>
                <a:spcPts val="1600"/>
              </a:spcBef>
              <a:spcAft>
                <a:spcPts val="1600"/>
              </a:spcAft>
              <a:buClr>
                <a:schemeClr val="lt2"/>
              </a:buClr>
              <a:buSzPts val="2800"/>
              <a:buNone/>
              <a:defRPr sz="2800">
                <a:solidFill>
                  <a:schemeClr val="lt2"/>
                </a:solidFill>
              </a:defRPr>
            </a:lvl9pPr>
          </a:lstStyle>
          <a:p>
            <a:endParaRPr/>
          </a:p>
        </p:txBody>
      </p:sp>
      <p:sp>
        <p:nvSpPr>
          <p:cNvPr id="346" name="Google Shape;346;p22"/>
          <p:cNvSpPr/>
          <p:nvPr/>
        </p:nvSpPr>
        <p:spPr>
          <a:xfrm rot="-5400000">
            <a:off x="8462441" y="144777"/>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22"/>
          <p:cNvGrpSpPr/>
          <p:nvPr/>
        </p:nvGrpSpPr>
        <p:grpSpPr>
          <a:xfrm rot="-5400000">
            <a:off x="5693616" y="1725987"/>
            <a:ext cx="2811427" cy="4089352"/>
            <a:chOff x="2438475" y="238125"/>
            <a:chExt cx="3584175" cy="5213350"/>
          </a:xfrm>
        </p:grpSpPr>
        <p:sp>
          <p:nvSpPr>
            <p:cNvPr id="348" name="Google Shape;348;p22"/>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2"/>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2"/>
            <p:cNvSpPr/>
            <p:nvPr/>
          </p:nvSpPr>
          <p:spPr>
            <a:xfrm>
              <a:off x="4229400" y="2844775"/>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2"/>
            <p:cNvSpPr/>
            <p:nvPr/>
          </p:nvSpPr>
          <p:spPr>
            <a:xfrm>
              <a:off x="5095975"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2"/>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2"/>
            <p:cNvSpPr/>
            <p:nvPr/>
          </p:nvSpPr>
          <p:spPr>
            <a:xfrm>
              <a:off x="3365125" y="238125"/>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2"/>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2"/>
            <p:cNvSpPr/>
            <p:nvPr/>
          </p:nvSpPr>
          <p:spPr>
            <a:xfrm>
              <a:off x="50959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2"/>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2"/>
            <p:cNvSpPr/>
            <p:nvPr/>
          </p:nvSpPr>
          <p:spPr>
            <a:xfrm>
              <a:off x="50959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2"/>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2"/>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2"/>
            <p:cNvSpPr/>
            <p:nvPr/>
          </p:nvSpPr>
          <p:spPr>
            <a:xfrm>
              <a:off x="3307350" y="3714600"/>
              <a:ext cx="986775" cy="869350"/>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2"/>
            <p:cNvSpPr/>
            <p:nvPr/>
          </p:nvSpPr>
          <p:spPr>
            <a:xfrm>
              <a:off x="3799575" y="3713675"/>
              <a:ext cx="864300" cy="868900"/>
            </a:xfrm>
            <a:custGeom>
              <a:avLst/>
              <a:gdLst/>
              <a:ahLst/>
              <a:cxnLst/>
              <a:rect l="l" t="t" r="r" b="b"/>
              <a:pathLst>
                <a:path w="34572" h="34756" extrusionOk="0">
                  <a:moveTo>
                    <a:pt x="1" y="0"/>
                  </a:moveTo>
                  <a:lnTo>
                    <a:pt x="1" y="34756"/>
                  </a:lnTo>
                  <a:lnTo>
                    <a:pt x="34571" y="34756"/>
                  </a:lnTo>
                  <a:lnTo>
                    <a:pt x="34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2"/>
            <p:cNvSpPr/>
            <p:nvPr/>
          </p:nvSpPr>
          <p:spPr>
            <a:xfrm>
              <a:off x="4169325" y="3714600"/>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2"/>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2"/>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2"/>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22"/>
          <p:cNvSpPr txBox="1">
            <a:spLocks noGrp="1"/>
          </p:cNvSpPr>
          <p:nvPr>
            <p:ph type="title"/>
          </p:nvPr>
        </p:nvSpPr>
        <p:spPr>
          <a:xfrm>
            <a:off x="752726" y="4039244"/>
            <a:ext cx="3667200" cy="894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1800">
                <a:solidFill>
                  <a:schemeClr val="dk1"/>
                </a:solidFill>
                <a:latin typeface="Cabin"/>
                <a:ea typeface="Cabin"/>
                <a:cs typeface="Cabin"/>
                <a:sym typeface="Cabin"/>
              </a:defRPr>
            </a:lvl1pPr>
            <a:lvl2pPr lvl="1" rtl="0">
              <a:spcBef>
                <a:spcPts val="0"/>
              </a:spcBef>
              <a:spcAft>
                <a:spcPts val="0"/>
              </a:spcAft>
              <a:buClr>
                <a:schemeClr val="dk2"/>
              </a:buClr>
              <a:buSzPts val="2800"/>
              <a:buNone/>
              <a:defRPr>
                <a:solidFill>
                  <a:schemeClr val="dk2"/>
                </a:solidFill>
                <a:latin typeface="Cabin"/>
                <a:ea typeface="Cabin"/>
                <a:cs typeface="Cabin"/>
                <a:sym typeface="Cabin"/>
              </a:defRPr>
            </a:lvl2pPr>
            <a:lvl3pPr lvl="2" rtl="0">
              <a:spcBef>
                <a:spcPts val="0"/>
              </a:spcBef>
              <a:spcAft>
                <a:spcPts val="0"/>
              </a:spcAft>
              <a:buClr>
                <a:schemeClr val="dk2"/>
              </a:buClr>
              <a:buSzPts val="2800"/>
              <a:buNone/>
              <a:defRPr>
                <a:solidFill>
                  <a:schemeClr val="dk2"/>
                </a:solidFill>
                <a:latin typeface="Cabin"/>
                <a:ea typeface="Cabin"/>
                <a:cs typeface="Cabin"/>
                <a:sym typeface="Cabin"/>
              </a:defRPr>
            </a:lvl3pPr>
            <a:lvl4pPr lvl="3" rtl="0">
              <a:spcBef>
                <a:spcPts val="0"/>
              </a:spcBef>
              <a:spcAft>
                <a:spcPts val="0"/>
              </a:spcAft>
              <a:buClr>
                <a:schemeClr val="dk2"/>
              </a:buClr>
              <a:buSzPts val="2800"/>
              <a:buNone/>
              <a:defRPr>
                <a:solidFill>
                  <a:schemeClr val="dk2"/>
                </a:solidFill>
                <a:latin typeface="Cabin"/>
                <a:ea typeface="Cabin"/>
                <a:cs typeface="Cabin"/>
                <a:sym typeface="Cabin"/>
              </a:defRPr>
            </a:lvl4pPr>
            <a:lvl5pPr lvl="4" rtl="0">
              <a:spcBef>
                <a:spcPts val="0"/>
              </a:spcBef>
              <a:spcAft>
                <a:spcPts val="0"/>
              </a:spcAft>
              <a:buClr>
                <a:schemeClr val="dk2"/>
              </a:buClr>
              <a:buSzPts val="2800"/>
              <a:buNone/>
              <a:defRPr>
                <a:solidFill>
                  <a:schemeClr val="dk2"/>
                </a:solidFill>
                <a:latin typeface="Cabin"/>
                <a:ea typeface="Cabin"/>
                <a:cs typeface="Cabin"/>
                <a:sym typeface="Cabin"/>
              </a:defRPr>
            </a:lvl5pPr>
            <a:lvl6pPr lvl="5" rtl="0">
              <a:spcBef>
                <a:spcPts val="0"/>
              </a:spcBef>
              <a:spcAft>
                <a:spcPts val="0"/>
              </a:spcAft>
              <a:buClr>
                <a:schemeClr val="dk2"/>
              </a:buClr>
              <a:buSzPts val="2800"/>
              <a:buNone/>
              <a:defRPr>
                <a:solidFill>
                  <a:schemeClr val="dk2"/>
                </a:solidFill>
                <a:latin typeface="Cabin"/>
                <a:ea typeface="Cabin"/>
                <a:cs typeface="Cabin"/>
                <a:sym typeface="Cabin"/>
              </a:defRPr>
            </a:lvl6pPr>
            <a:lvl7pPr lvl="6" rtl="0">
              <a:spcBef>
                <a:spcPts val="0"/>
              </a:spcBef>
              <a:spcAft>
                <a:spcPts val="0"/>
              </a:spcAft>
              <a:buClr>
                <a:schemeClr val="dk2"/>
              </a:buClr>
              <a:buSzPts val="2800"/>
              <a:buNone/>
              <a:defRPr>
                <a:solidFill>
                  <a:schemeClr val="dk2"/>
                </a:solidFill>
                <a:latin typeface="Cabin"/>
                <a:ea typeface="Cabin"/>
                <a:cs typeface="Cabin"/>
                <a:sym typeface="Cabin"/>
              </a:defRPr>
            </a:lvl7pPr>
            <a:lvl8pPr lvl="7" rtl="0">
              <a:spcBef>
                <a:spcPts val="0"/>
              </a:spcBef>
              <a:spcAft>
                <a:spcPts val="0"/>
              </a:spcAft>
              <a:buClr>
                <a:schemeClr val="dk2"/>
              </a:buClr>
              <a:buSzPts val="2800"/>
              <a:buNone/>
              <a:defRPr>
                <a:solidFill>
                  <a:schemeClr val="dk2"/>
                </a:solidFill>
                <a:latin typeface="Cabin"/>
                <a:ea typeface="Cabin"/>
                <a:cs typeface="Cabin"/>
                <a:sym typeface="Cabin"/>
              </a:defRPr>
            </a:lvl8pPr>
            <a:lvl9pPr lvl="8" rtl="0">
              <a:spcBef>
                <a:spcPts val="0"/>
              </a:spcBef>
              <a:spcAft>
                <a:spcPts val="0"/>
              </a:spcAft>
              <a:buClr>
                <a:schemeClr val="dk2"/>
              </a:buClr>
              <a:buSzPts val="2800"/>
              <a:buNone/>
              <a:defRPr>
                <a:solidFill>
                  <a:schemeClr val="dk2"/>
                </a:solidFill>
                <a:latin typeface="Cabin"/>
                <a:ea typeface="Cabin"/>
                <a:cs typeface="Cabin"/>
                <a:sym typeface="Cabi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icture">
  <p:cSld name="TITLE_AND_BODY_1_2_1">
    <p:spTree>
      <p:nvGrpSpPr>
        <p:cNvPr id="1" name="Shape 382"/>
        <p:cNvGrpSpPr/>
        <p:nvPr/>
      </p:nvGrpSpPr>
      <p:grpSpPr>
        <a:xfrm>
          <a:off x="0" y="0"/>
          <a:ext cx="0" cy="0"/>
          <a:chOff x="0" y="0"/>
          <a:chExt cx="0" cy="0"/>
        </a:xfrm>
      </p:grpSpPr>
      <p:sp>
        <p:nvSpPr>
          <p:cNvPr id="383" name="Google Shape;383;p25"/>
          <p:cNvSpPr txBox="1">
            <a:spLocks noGrp="1"/>
          </p:cNvSpPr>
          <p:nvPr>
            <p:ph type="title"/>
          </p:nvPr>
        </p:nvSpPr>
        <p:spPr>
          <a:xfrm>
            <a:off x="3233000" y="1900868"/>
            <a:ext cx="3332100" cy="777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 name="Google Shape;384;p25"/>
          <p:cNvSpPr txBox="1">
            <a:spLocks noGrp="1"/>
          </p:cNvSpPr>
          <p:nvPr>
            <p:ph type="subTitle" idx="1"/>
          </p:nvPr>
        </p:nvSpPr>
        <p:spPr>
          <a:xfrm>
            <a:off x="3233000" y="2735518"/>
            <a:ext cx="3332100" cy="768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385" name="Google Shape;385;p25"/>
          <p:cNvSpPr/>
          <p:nvPr/>
        </p:nvSpPr>
        <p:spPr>
          <a:xfrm rot="5400000">
            <a:off x="-9892" y="4483781"/>
            <a:ext cx="683478" cy="660204"/>
          </a:xfrm>
          <a:custGeom>
            <a:avLst/>
            <a:gdLst/>
            <a:ahLst/>
            <a:cxnLst/>
            <a:rect l="l" t="t" r="r" b="b"/>
            <a:pathLst>
              <a:path w="32597" h="31487" extrusionOk="0">
                <a:moveTo>
                  <a:pt x="16388" y="0"/>
                </a:moveTo>
                <a:cubicBezTo>
                  <a:pt x="16035" y="0"/>
                  <a:pt x="15680" y="12"/>
                  <a:pt x="15323" y="36"/>
                </a:cubicBezTo>
                <a:cubicBezTo>
                  <a:pt x="6637" y="622"/>
                  <a:pt x="1" y="8038"/>
                  <a:pt x="586" y="16724"/>
                </a:cubicBezTo>
                <a:cubicBezTo>
                  <a:pt x="1151" y="25104"/>
                  <a:pt x="8167" y="31486"/>
                  <a:pt x="16373" y="31486"/>
                </a:cubicBezTo>
                <a:cubicBezTo>
                  <a:pt x="16672" y="31486"/>
                  <a:pt x="16973" y="31478"/>
                  <a:pt x="17274" y="31460"/>
                </a:cubicBezTo>
                <a:cubicBezTo>
                  <a:pt x="25960" y="30875"/>
                  <a:pt x="32596" y="23360"/>
                  <a:pt x="32011" y="14675"/>
                </a:cubicBezTo>
                <a:cubicBezTo>
                  <a:pt x="31449" y="6440"/>
                  <a:pt x="24607" y="0"/>
                  <a:pt x="16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5"/>
          <p:cNvSpPr/>
          <p:nvPr/>
        </p:nvSpPr>
        <p:spPr>
          <a:xfrm rot="5400000">
            <a:off x="627740" y="5990"/>
            <a:ext cx="726440" cy="660455"/>
          </a:xfrm>
          <a:custGeom>
            <a:avLst/>
            <a:gdLst/>
            <a:ahLst/>
            <a:cxnLst/>
            <a:rect l="l" t="t" r="r" b="b"/>
            <a:pathLst>
              <a:path w="34646" h="31499" extrusionOk="0">
                <a:moveTo>
                  <a:pt x="17224" y="1"/>
                </a:moveTo>
                <a:cubicBezTo>
                  <a:pt x="10151" y="1"/>
                  <a:pt x="3702" y="4903"/>
                  <a:pt x="1952" y="12154"/>
                </a:cubicBezTo>
                <a:cubicBezTo>
                  <a:pt x="0" y="20547"/>
                  <a:pt x="5173" y="29037"/>
                  <a:pt x="13663" y="31087"/>
                </a:cubicBezTo>
                <a:cubicBezTo>
                  <a:pt x="14858" y="31365"/>
                  <a:pt x="16055" y="31498"/>
                  <a:pt x="17236" y="31498"/>
                </a:cubicBezTo>
                <a:cubicBezTo>
                  <a:pt x="24343" y="31498"/>
                  <a:pt x="30838" y="26657"/>
                  <a:pt x="32596" y="19376"/>
                </a:cubicBezTo>
                <a:cubicBezTo>
                  <a:pt x="34645" y="10983"/>
                  <a:pt x="29375" y="2492"/>
                  <a:pt x="20885" y="443"/>
                </a:cubicBezTo>
                <a:cubicBezTo>
                  <a:pt x="19660" y="144"/>
                  <a:pt x="18433" y="1"/>
                  <a:pt x="17224" y="1"/>
                </a:cubicBezTo>
                <a:close/>
              </a:path>
            </a:pathLst>
          </a:custGeom>
          <a:solidFill>
            <a:srgbClr val="FE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5"/>
          <p:cNvSpPr/>
          <p:nvPr/>
        </p:nvSpPr>
        <p:spPr>
          <a:xfrm rot="5400000">
            <a:off x="-29800" y="3998"/>
            <a:ext cx="726440" cy="660329"/>
          </a:xfrm>
          <a:custGeom>
            <a:avLst/>
            <a:gdLst/>
            <a:ahLst/>
            <a:cxnLst/>
            <a:rect l="l" t="t" r="r" b="b"/>
            <a:pathLst>
              <a:path w="34646" h="31493" extrusionOk="0">
                <a:moveTo>
                  <a:pt x="17327" y="1"/>
                </a:moveTo>
                <a:cubicBezTo>
                  <a:pt x="10160" y="1"/>
                  <a:pt x="3714" y="4919"/>
                  <a:pt x="1952" y="12215"/>
                </a:cubicBezTo>
                <a:cubicBezTo>
                  <a:pt x="1" y="20608"/>
                  <a:pt x="5271" y="29099"/>
                  <a:pt x="13663" y="31050"/>
                </a:cubicBezTo>
                <a:cubicBezTo>
                  <a:pt x="14903" y="31350"/>
                  <a:pt x="16142" y="31493"/>
                  <a:pt x="17361" y="31493"/>
                </a:cubicBezTo>
                <a:cubicBezTo>
                  <a:pt x="24493" y="31493"/>
                  <a:pt x="30929" y="26591"/>
                  <a:pt x="32596" y="19339"/>
                </a:cubicBezTo>
                <a:cubicBezTo>
                  <a:pt x="34646" y="10947"/>
                  <a:pt x="29376" y="2456"/>
                  <a:pt x="20885" y="407"/>
                </a:cubicBezTo>
                <a:cubicBezTo>
                  <a:pt x="19691" y="132"/>
                  <a:pt x="18499" y="1"/>
                  <a:pt x="17327" y="1"/>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5"/>
          <p:cNvSpPr/>
          <p:nvPr/>
        </p:nvSpPr>
        <p:spPr>
          <a:xfrm rot="5400000">
            <a:off x="8451837" y="4209"/>
            <a:ext cx="724406" cy="659931"/>
          </a:xfrm>
          <a:custGeom>
            <a:avLst/>
            <a:gdLst/>
            <a:ahLst/>
            <a:cxnLst/>
            <a:rect l="l" t="t" r="r" b="b"/>
            <a:pathLst>
              <a:path w="34549" h="31474" extrusionOk="0">
                <a:moveTo>
                  <a:pt x="17238" y="1"/>
                </a:moveTo>
                <a:cubicBezTo>
                  <a:pt x="13200" y="1"/>
                  <a:pt x="9174" y="1538"/>
                  <a:pt x="6149" y="4612"/>
                </a:cubicBezTo>
                <a:cubicBezTo>
                  <a:pt x="0" y="10760"/>
                  <a:pt x="0" y="20714"/>
                  <a:pt x="6149" y="26863"/>
                </a:cubicBezTo>
                <a:cubicBezTo>
                  <a:pt x="9174" y="29937"/>
                  <a:pt x="13200" y="31474"/>
                  <a:pt x="17238" y="31474"/>
                </a:cubicBezTo>
                <a:cubicBezTo>
                  <a:pt x="21275" y="31474"/>
                  <a:pt x="25326" y="29937"/>
                  <a:pt x="28400" y="26863"/>
                </a:cubicBezTo>
                <a:cubicBezTo>
                  <a:pt x="34548" y="20714"/>
                  <a:pt x="34548" y="10760"/>
                  <a:pt x="28400" y="4612"/>
                </a:cubicBezTo>
                <a:cubicBezTo>
                  <a:pt x="25326" y="1538"/>
                  <a:pt x="21275" y="1"/>
                  <a:pt x="17238" y="1"/>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rot="5400000">
            <a:off x="8450895" y="3819867"/>
            <a:ext cx="724406" cy="659931"/>
          </a:xfrm>
          <a:custGeom>
            <a:avLst/>
            <a:gdLst/>
            <a:ahLst/>
            <a:cxnLst/>
            <a:rect l="l" t="t" r="r" b="b"/>
            <a:pathLst>
              <a:path w="34549" h="31474" extrusionOk="0">
                <a:moveTo>
                  <a:pt x="17274" y="0"/>
                </a:moveTo>
                <a:cubicBezTo>
                  <a:pt x="13249" y="0"/>
                  <a:pt x="9223" y="1537"/>
                  <a:pt x="6149" y="4611"/>
                </a:cubicBezTo>
                <a:cubicBezTo>
                  <a:pt x="1" y="10662"/>
                  <a:pt x="1" y="20714"/>
                  <a:pt x="6149" y="26862"/>
                </a:cubicBezTo>
                <a:cubicBezTo>
                  <a:pt x="9223" y="29936"/>
                  <a:pt x="13249" y="31473"/>
                  <a:pt x="17274" y="31473"/>
                </a:cubicBezTo>
                <a:cubicBezTo>
                  <a:pt x="21300" y="31473"/>
                  <a:pt x="25326" y="29936"/>
                  <a:pt x="28400" y="26862"/>
                </a:cubicBezTo>
                <a:cubicBezTo>
                  <a:pt x="34548" y="20714"/>
                  <a:pt x="34548" y="10662"/>
                  <a:pt x="28400" y="4611"/>
                </a:cubicBezTo>
                <a:cubicBezTo>
                  <a:pt x="25326" y="1537"/>
                  <a:pt x="21300" y="0"/>
                  <a:pt x="17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rot="5400000">
            <a:off x="8486718" y="4146761"/>
            <a:ext cx="654815" cy="660938"/>
          </a:xfrm>
          <a:custGeom>
            <a:avLst/>
            <a:gdLst/>
            <a:ahLst/>
            <a:cxnLst/>
            <a:rect l="l" t="t" r="r" b="b"/>
            <a:pathLst>
              <a:path w="31230" h="31522" extrusionOk="0">
                <a:moveTo>
                  <a:pt x="0" y="0"/>
                </a:moveTo>
                <a:lnTo>
                  <a:pt x="0" y="31522"/>
                </a:lnTo>
                <a:lnTo>
                  <a:pt x="31230" y="31522"/>
                </a:lnTo>
                <a:lnTo>
                  <a:pt x="31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5"/>
          <p:cNvSpPr/>
          <p:nvPr/>
        </p:nvSpPr>
        <p:spPr>
          <a:xfrm rot="5400000">
            <a:off x="8451545" y="4475500"/>
            <a:ext cx="726440" cy="660329"/>
          </a:xfrm>
          <a:custGeom>
            <a:avLst/>
            <a:gdLst/>
            <a:ahLst/>
            <a:cxnLst/>
            <a:rect l="l" t="t" r="r" b="b"/>
            <a:pathLst>
              <a:path w="34646" h="31493" extrusionOk="0">
                <a:moveTo>
                  <a:pt x="17357" y="0"/>
                </a:moveTo>
                <a:cubicBezTo>
                  <a:pt x="10232" y="0"/>
                  <a:pt x="3713" y="4918"/>
                  <a:pt x="1952" y="12215"/>
                </a:cubicBezTo>
                <a:cubicBezTo>
                  <a:pt x="0" y="20608"/>
                  <a:pt x="5270" y="29098"/>
                  <a:pt x="13761" y="31050"/>
                </a:cubicBezTo>
                <a:cubicBezTo>
                  <a:pt x="14986" y="31349"/>
                  <a:pt x="16213" y="31492"/>
                  <a:pt x="17422" y="31492"/>
                </a:cubicBezTo>
                <a:cubicBezTo>
                  <a:pt x="24493" y="31492"/>
                  <a:pt x="30929" y="26590"/>
                  <a:pt x="32596" y="19339"/>
                </a:cubicBezTo>
                <a:cubicBezTo>
                  <a:pt x="34645" y="10946"/>
                  <a:pt x="29375" y="2456"/>
                  <a:pt x="20885" y="406"/>
                </a:cubicBezTo>
                <a:cubicBezTo>
                  <a:pt x="19705" y="132"/>
                  <a:pt x="18523" y="0"/>
                  <a:pt x="17357"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5"/>
          <p:cNvSpPr/>
          <p:nvPr/>
        </p:nvSpPr>
        <p:spPr>
          <a:xfrm rot="5400000">
            <a:off x="658112" y="665659"/>
            <a:ext cx="660959" cy="658904"/>
          </a:xfrm>
          <a:custGeom>
            <a:avLst/>
            <a:gdLst/>
            <a:ahLst/>
            <a:cxnLst/>
            <a:rect l="l" t="t" r="r" b="b"/>
            <a:pathLst>
              <a:path w="31523" h="31425" extrusionOk="0">
                <a:moveTo>
                  <a:pt x="15713" y="0"/>
                </a:moveTo>
                <a:cubicBezTo>
                  <a:pt x="7027" y="0"/>
                  <a:pt x="0" y="7027"/>
                  <a:pt x="0" y="15712"/>
                </a:cubicBezTo>
                <a:cubicBezTo>
                  <a:pt x="0" y="24398"/>
                  <a:pt x="7027" y="31425"/>
                  <a:pt x="15713" y="31425"/>
                </a:cubicBezTo>
                <a:cubicBezTo>
                  <a:pt x="24496" y="31425"/>
                  <a:pt x="31523" y="24398"/>
                  <a:pt x="31523" y="15712"/>
                </a:cubicBezTo>
                <a:cubicBezTo>
                  <a:pt x="31523" y="7027"/>
                  <a:pt x="24496" y="0"/>
                  <a:pt x="15713"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5"/>
          <p:cNvSpPr/>
          <p:nvPr/>
        </p:nvSpPr>
        <p:spPr>
          <a:xfrm rot="5400000">
            <a:off x="330715" y="667704"/>
            <a:ext cx="660959" cy="654815"/>
          </a:xfrm>
          <a:custGeom>
            <a:avLst/>
            <a:gdLst/>
            <a:ahLst/>
            <a:cxnLst/>
            <a:rect l="l" t="t" r="r" b="b"/>
            <a:pathLst>
              <a:path w="31523" h="31230" extrusionOk="0">
                <a:moveTo>
                  <a:pt x="0" y="0"/>
                </a:moveTo>
                <a:lnTo>
                  <a:pt x="0" y="31230"/>
                </a:lnTo>
                <a:lnTo>
                  <a:pt x="31523" y="31230"/>
                </a:lnTo>
                <a:lnTo>
                  <a:pt x="31523"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rot="5400000">
            <a:off x="2290" y="664632"/>
            <a:ext cx="660959" cy="660959"/>
          </a:xfrm>
          <a:custGeom>
            <a:avLst/>
            <a:gdLst/>
            <a:ahLst/>
            <a:cxnLst/>
            <a:rect l="l" t="t" r="r" b="b"/>
            <a:pathLst>
              <a:path w="31523" h="31523" extrusionOk="0">
                <a:moveTo>
                  <a:pt x="15713" y="0"/>
                </a:moveTo>
                <a:cubicBezTo>
                  <a:pt x="7027" y="0"/>
                  <a:pt x="0" y="7027"/>
                  <a:pt x="0" y="15713"/>
                </a:cubicBezTo>
                <a:cubicBezTo>
                  <a:pt x="0" y="24398"/>
                  <a:pt x="7027" y="31522"/>
                  <a:pt x="15713" y="31522"/>
                </a:cubicBezTo>
                <a:cubicBezTo>
                  <a:pt x="24496" y="31522"/>
                  <a:pt x="31523" y="24398"/>
                  <a:pt x="31523" y="15713"/>
                </a:cubicBezTo>
                <a:cubicBezTo>
                  <a:pt x="31523" y="7027"/>
                  <a:pt x="24496" y="0"/>
                  <a:pt x="15713" y="0"/>
                </a:cubicBezTo>
                <a:close/>
              </a:path>
            </a:pathLst>
          </a:custGeom>
          <a:solidFill>
            <a:srgbClr val="EC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rot="-5400000">
            <a:off x="7777675" y="-7263"/>
            <a:ext cx="666987" cy="666968"/>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rot="-5400000">
            <a:off x="7773846" y="670075"/>
            <a:ext cx="681478" cy="681498"/>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rot="-5400000">
            <a:off x="8409992" y="1348651"/>
            <a:ext cx="773928" cy="681831"/>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rot="-5400000">
            <a:off x="8458030" y="1009912"/>
            <a:ext cx="676047" cy="681478"/>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rot="-5400000">
            <a:off x="8410001" y="670810"/>
            <a:ext cx="773908" cy="681831"/>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_AND_BODY_1_1_1_1">
    <p:bg>
      <p:bgPr>
        <a:solidFill>
          <a:schemeClr val="accent1"/>
        </a:solidFill>
        <a:effectLst/>
      </p:bgPr>
    </p:bg>
    <p:spTree>
      <p:nvGrpSpPr>
        <p:cNvPr id="1" name="Shape 410"/>
        <p:cNvGrpSpPr/>
        <p:nvPr/>
      </p:nvGrpSpPr>
      <p:grpSpPr>
        <a:xfrm>
          <a:off x="0" y="0"/>
          <a:ext cx="0" cy="0"/>
          <a:chOff x="0" y="0"/>
          <a:chExt cx="0" cy="0"/>
        </a:xfrm>
      </p:grpSpPr>
      <p:sp>
        <p:nvSpPr>
          <p:cNvPr id="411" name="Google Shape;411;p27"/>
          <p:cNvSpPr txBox="1">
            <a:spLocks noGrp="1"/>
          </p:cNvSpPr>
          <p:nvPr>
            <p:ph type="title"/>
          </p:nvPr>
        </p:nvSpPr>
        <p:spPr>
          <a:xfrm>
            <a:off x="720300" y="539500"/>
            <a:ext cx="7703400" cy="77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2" name="Google Shape;412;p27"/>
          <p:cNvGrpSpPr/>
          <p:nvPr/>
        </p:nvGrpSpPr>
        <p:grpSpPr>
          <a:xfrm>
            <a:off x="-51306" y="25102"/>
            <a:ext cx="2088216" cy="2044695"/>
            <a:chOff x="4171625" y="1107000"/>
            <a:chExt cx="2662183" cy="2606700"/>
          </a:xfrm>
        </p:grpSpPr>
        <p:sp>
          <p:nvSpPr>
            <p:cNvPr id="413" name="Google Shape;413;p27"/>
            <p:cNvSpPr/>
            <p:nvPr/>
          </p:nvSpPr>
          <p:spPr>
            <a:xfrm>
              <a:off x="5964883" y="1107006"/>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429411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50959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7"/>
          <p:cNvGrpSpPr/>
          <p:nvPr/>
        </p:nvGrpSpPr>
        <p:grpSpPr>
          <a:xfrm rot="-5400000">
            <a:off x="7398871" y="3448017"/>
            <a:ext cx="1451944" cy="2044695"/>
            <a:chOff x="4171625" y="1107000"/>
            <a:chExt cx="1851025" cy="2606700"/>
          </a:xfrm>
        </p:grpSpPr>
        <p:sp>
          <p:nvSpPr>
            <p:cNvPr id="420" name="Google Shape;420;p27"/>
            <p:cNvSpPr/>
            <p:nvPr/>
          </p:nvSpPr>
          <p:spPr>
            <a:xfrm>
              <a:off x="5095976" y="2843633"/>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4229400" y="2844775"/>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424575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TITLE_AND_BODY_1_3">
    <p:spTree>
      <p:nvGrpSpPr>
        <p:cNvPr id="1" name="Shape 426"/>
        <p:cNvGrpSpPr/>
        <p:nvPr/>
      </p:nvGrpSpPr>
      <p:grpSpPr>
        <a:xfrm>
          <a:off x="0" y="0"/>
          <a:ext cx="0" cy="0"/>
          <a:chOff x="0" y="0"/>
          <a:chExt cx="0" cy="0"/>
        </a:xfrm>
      </p:grpSpPr>
      <p:sp>
        <p:nvSpPr>
          <p:cNvPr id="427" name="Google Shape;427;p28"/>
          <p:cNvSpPr txBox="1">
            <a:spLocks noGrp="1"/>
          </p:cNvSpPr>
          <p:nvPr>
            <p:ph type="title"/>
          </p:nvPr>
        </p:nvSpPr>
        <p:spPr>
          <a:xfrm>
            <a:off x="720299" y="539500"/>
            <a:ext cx="7703400" cy="77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8" name="Google Shape;428;p28"/>
          <p:cNvSpPr txBox="1">
            <a:spLocks noGrp="1"/>
          </p:cNvSpPr>
          <p:nvPr>
            <p:ph type="subTitle" idx="1"/>
          </p:nvPr>
        </p:nvSpPr>
        <p:spPr>
          <a:xfrm>
            <a:off x="981750" y="1835850"/>
            <a:ext cx="176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29" name="Google Shape;429;p28"/>
          <p:cNvSpPr txBox="1">
            <a:spLocks noGrp="1"/>
          </p:cNvSpPr>
          <p:nvPr>
            <p:ph type="subTitle" idx="2"/>
          </p:nvPr>
        </p:nvSpPr>
        <p:spPr>
          <a:xfrm>
            <a:off x="4592150" y="1835850"/>
            <a:ext cx="176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0" name="Google Shape;430;p28"/>
          <p:cNvSpPr txBox="1">
            <a:spLocks noGrp="1"/>
          </p:cNvSpPr>
          <p:nvPr>
            <p:ph type="subTitle" idx="3"/>
          </p:nvPr>
        </p:nvSpPr>
        <p:spPr>
          <a:xfrm>
            <a:off x="6397350" y="3348150"/>
            <a:ext cx="176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1" name="Google Shape;431;p28"/>
          <p:cNvSpPr txBox="1">
            <a:spLocks noGrp="1"/>
          </p:cNvSpPr>
          <p:nvPr>
            <p:ph type="subTitle" idx="4"/>
          </p:nvPr>
        </p:nvSpPr>
        <p:spPr>
          <a:xfrm>
            <a:off x="2786950" y="3348150"/>
            <a:ext cx="1764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2" name="Google Shape;432;p28"/>
          <p:cNvSpPr txBox="1">
            <a:spLocks noGrp="1"/>
          </p:cNvSpPr>
          <p:nvPr>
            <p:ph type="subTitle" idx="5"/>
          </p:nvPr>
        </p:nvSpPr>
        <p:spPr>
          <a:xfrm>
            <a:off x="2786950" y="3797850"/>
            <a:ext cx="17649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3" name="Google Shape;433;p28"/>
          <p:cNvSpPr txBox="1">
            <a:spLocks noGrp="1"/>
          </p:cNvSpPr>
          <p:nvPr>
            <p:ph type="subTitle" idx="6"/>
          </p:nvPr>
        </p:nvSpPr>
        <p:spPr>
          <a:xfrm>
            <a:off x="6397350" y="3797850"/>
            <a:ext cx="17649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4" name="Google Shape;434;p28"/>
          <p:cNvSpPr txBox="1">
            <a:spLocks noGrp="1"/>
          </p:cNvSpPr>
          <p:nvPr>
            <p:ph type="subTitle" idx="7"/>
          </p:nvPr>
        </p:nvSpPr>
        <p:spPr>
          <a:xfrm>
            <a:off x="981750" y="2285550"/>
            <a:ext cx="17649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5" name="Google Shape;435;p28"/>
          <p:cNvSpPr txBox="1">
            <a:spLocks noGrp="1"/>
          </p:cNvSpPr>
          <p:nvPr>
            <p:ph type="subTitle" idx="8"/>
          </p:nvPr>
        </p:nvSpPr>
        <p:spPr>
          <a:xfrm>
            <a:off x="4592150" y="2285550"/>
            <a:ext cx="17649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6" name="Google Shape;436;p28"/>
          <p:cNvSpPr/>
          <p:nvPr/>
        </p:nvSpPr>
        <p:spPr>
          <a:xfrm rot="5400000">
            <a:off x="5504" y="4492940"/>
            <a:ext cx="683478" cy="660204"/>
          </a:xfrm>
          <a:custGeom>
            <a:avLst/>
            <a:gdLst/>
            <a:ahLst/>
            <a:cxnLst/>
            <a:rect l="l" t="t" r="r" b="b"/>
            <a:pathLst>
              <a:path w="32597" h="31487" extrusionOk="0">
                <a:moveTo>
                  <a:pt x="16388" y="0"/>
                </a:moveTo>
                <a:cubicBezTo>
                  <a:pt x="16035" y="0"/>
                  <a:pt x="15680" y="12"/>
                  <a:pt x="15323" y="36"/>
                </a:cubicBezTo>
                <a:cubicBezTo>
                  <a:pt x="6637" y="622"/>
                  <a:pt x="1" y="8038"/>
                  <a:pt x="586" y="16724"/>
                </a:cubicBezTo>
                <a:cubicBezTo>
                  <a:pt x="1151" y="25104"/>
                  <a:pt x="8167" y="31486"/>
                  <a:pt x="16373" y="31486"/>
                </a:cubicBezTo>
                <a:cubicBezTo>
                  <a:pt x="16672" y="31486"/>
                  <a:pt x="16973" y="31478"/>
                  <a:pt x="17274" y="31460"/>
                </a:cubicBezTo>
                <a:cubicBezTo>
                  <a:pt x="25960" y="30875"/>
                  <a:pt x="32596" y="23360"/>
                  <a:pt x="32011" y="14675"/>
                </a:cubicBezTo>
                <a:cubicBezTo>
                  <a:pt x="31449" y="6440"/>
                  <a:pt x="24607" y="0"/>
                  <a:pt x="16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rot="5400000">
            <a:off x="643137" y="35050"/>
            <a:ext cx="726440" cy="660455"/>
          </a:xfrm>
          <a:custGeom>
            <a:avLst/>
            <a:gdLst/>
            <a:ahLst/>
            <a:cxnLst/>
            <a:rect l="l" t="t" r="r" b="b"/>
            <a:pathLst>
              <a:path w="34646" h="31499" extrusionOk="0">
                <a:moveTo>
                  <a:pt x="17224" y="1"/>
                </a:moveTo>
                <a:cubicBezTo>
                  <a:pt x="10151" y="1"/>
                  <a:pt x="3702" y="4903"/>
                  <a:pt x="1952" y="12154"/>
                </a:cubicBezTo>
                <a:cubicBezTo>
                  <a:pt x="0" y="20547"/>
                  <a:pt x="5173" y="29037"/>
                  <a:pt x="13663" y="31087"/>
                </a:cubicBezTo>
                <a:cubicBezTo>
                  <a:pt x="14858" y="31365"/>
                  <a:pt x="16055" y="31498"/>
                  <a:pt x="17236" y="31498"/>
                </a:cubicBezTo>
                <a:cubicBezTo>
                  <a:pt x="24343" y="31498"/>
                  <a:pt x="30838" y="26657"/>
                  <a:pt x="32596" y="19376"/>
                </a:cubicBezTo>
                <a:cubicBezTo>
                  <a:pt x="34645" y="10983"/>
                  <a:pt x="29375" y="2492"/>
                  <a:pt x="20885" y="443"/>
                </a:cubicBezTo>
                <a:cubicBezTo>
                  <a:pt x="19660" y="144"/>
                  <a:pt x="18433" y="1"/>
                  <a:pt x="17224" y="1"/>
                </a:cubicBezTo>
                <a:close/>
              </a:path>
            </a:pathLst>
          </a:custGeom>
          <a:solidFill>
            <a:srgbClr val="FE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rot="5400000">
            <a:off x="-14404" y="33058"/>
            <a:ext cx="726440" cy="660329"/>
          </a:xfrm>
          <a:custGeom>
            <a:avLst/>
            <a:gdLst/>
            <a:ahLst/>
            <a:cxnLst/>
            <a:rect l="l" t="t" r="r" b="b"/>
            <a:pathLst>
              <a:path w="34646" h="31493" extrusionOk="0">
                <a:moveTo>
                  <a:pt x="17327" y="1"/>
                </a:moveTo>
                <a:cubicBezTo>
                  <a:pt x="10160" y="1"/>
                  <a:pt x="3714" y="4919"/>
                  <a:pt x="1952" y="12215"/>
                </a:cubicBezTo>
                <a:cubicBezTo>
                  <a:pt x="1" y="20608"/>
                  <a:pt x="5271" y="29099"/>
                  <a:pt x="13663" y="31050"/>
                </a:cubicBezTo>
                <a:cubicBezTo>
                  <a:pt x="14903" y="31350"/>
                  <a:pt x="16142" y="31493"/>
                  <a:pt x="17361" y="31493"/>
                </a:cubicBezTo>
                <a:cubicBezTo>
                  <a:pt x="24493" y="31493"/>
                  <a:pt x="30929" y="26591"/>
                  <a:pt x="32596" y="19339"/>
                </a:cubicBezTo>
                <a:cubicBezTo>
                  <a:pt x="34646" y="10947"/>
                  <a:pt x="29376" y="2456"/>
                  <a:pt x="20885" y="407"/>
                </a:cubicBezTo>
                <a:cubicBezTo>
                  <a:pt x="19691" y="132"/>
                  <a:pt x="18499" y="1"/>
                  <a:pt x="173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rot="5400000">
            <a:off x="666232" y="4492940"/>
            <a:ext cx="683478" cy="660204"/>
          </a:xfrm>
          <a:custGeom>
            <a:avLst/>
            <a:gdLst/>
            <a:ahLst/>
            <a:cxnLst/>
            <a:rect l="l" t="t" r="r" b="b"/>
            <a:pathLst>
              <a:path w="32597" h="31487" extrusionOk="0">
                <a:moveTo>
                  <a:pt x="16234" y="0"/>
                </a:moveTo>
                <a:cubicBezTo>
                  <a:pt x="15932" y="0"/>
                  <a:pt x="15628" y="9"/>
                  <a:pt x="15323" y="26"/>
                </a:cubicBezTo>
                <a:cubicBezTo>
                  <a:pt x="6637" y="612"/>
                  <a:pt x="1" y="8126"/>
                  <a:pt x="586" y="16812"/>
                </a:cubicBezTo>
                <a:cubicBezTo>
                  <a:pt x="1147" y="25135"/>
                  <a:pt x="8072" y="31487"/>
                  <a:pt x="16206" y="31487"/>
                </a:cubicBezTo>
                <a:cubicBezTo>
                  <a:pt x="16560" y="31487"/>
                  <a:pt x="16916" y="31475"/>
                  <a:pt x="17274" y="31450"/>
                </a:cubicBezTo>
                <a:cubicBezTo>
                  <a:pt x="25960" y="30962"/>
                  <a:pt x="32596" y="23448"/>
                  <a:pt x="32011" y="14762"/>
                </a:cubicBezTo>
                <a:cubicBezTo>
                  <a:pt x="31446" y="6382"/>
                  <a:pt x="24521" y="0"/>
                  <a:pt x="16234" y="0"/>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rot="5400000">
            <a:off x="-13712" y="1353696"/>
            <a:ext cx="724385" cy="660791"/>
          </a:xfrm>
          <a:custGeom>
            <a:avLst/>
            <a:gdLst/>
            <a:ahLst/>
            <a:cxnLst/>
            <a:rect l="l" t="t" r="r" b="b"/>
            <a:pathLst>
              <a:path w="34548" h="31515" extrusionOk="0">
                <a:moveTo>
                  <a:pt x="17269" y="1"/>
                </a:moveTo>
                <a:cubicBezTo>
                  <a:pt x="10088" y="1"/>
                  <a:pt x="3632" y="4984"/>
                  <a:pt x="1952" y="12210"/>
                </a:cubicBezTo>
                <a:cubicBezTo>
                  <a:pt x="0" y="20701"/>
                  <a:pt x="5270" y="29191"/>
                  <a:pt x="13761" y="31143"/>
                </a:cubicBezTo>
                <a:cubicBezTo>
                  <a:pt x="14908" y="31394"/>
                  <a:pt x="16054" y="31514"/>
                  <a:pt x="17182" y="31514"/>
                </a:cubicBezTo>
                <a:cubicBezTo>
                  <a:pt x="24402" y="31514"/>
                  <a:pt x="30908" y="26580"/>
                  <a:pt x="32596" y="19237"/>
                </a:cubicBezTo>
                <a:cubicBezTo>
                  <a:pt x="34548" y="10844"/>
                  <a:pt x="29278" y="2354"/>
                  <a:pt x="20787" y="402"/>
                </a:cubicBezTo>
                <a:cubicBezTo>
                  <a:pt x="19607" y="130"/>
                  <a:pt x="18429" y="1"/>
                  <a:pt x="17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rot="5400000">
            <a:off x="7788881" y="20900"/>
            <a:ext cx="726440" cy="659700"/>
          </a:xfrm>
          <a:custGeom>
            <a:avLst/>
            <a:gdLst/>
            <a:ahLst/>
            <a:cxnLst/>
            <a:rect l="l" t="t" r="r" b="b"/>
            <a:pathLst>
              <a:path w="34646" h="31463" extrusionOk="0">
                <a:moveTo>
                  <a:pt x="17374" y="1"/>
                </a:moveTo>
                <a:cubicBezTo>
                  <a:pt x="10207" y="1"/>
                  <a:pt x="3724" y="4842"/>
                  <a:pt x="2050" y="12123"/>
                </a:cubicBezTo>
                <a:cubicBezTo>
                  <a:pt x="0" y="20614"/>
                  <a:pt x="5270" y="29007"/>
                  <a:pt x="13761" y="31056"/>
                </a:cubicBezTo>
                <a:cubicBezTo>
                  <a:pt x="14956" y="31331"/>
                  <a:pt x="16149" y="31462"/>
                  <a:pt x="17323" y="31462"/>
                </a:cubicBezTo>
                <a:cubicBezTo>
                  <a:pt x="24489" y="31462"/>
                  <a:pt x="30933" y="26557"/>
                  <a:pt x="32694" y="19345"/>
                </a:cubicBezTo>
                <a:cubicBezTo>
                  <a:pt x="34646" y="10855"/>
                  <a:pt x="29376" y="2364"/>
                  <a:pt x="20983" y="412"/>
                </a:cubicBezTo>
                <a:cubicBezTo>
                  <a:pt x="19774" y="134"/>
                  <a:pt x="18565" y="1"/>
                  <a:pt x="17374" y="1"/>
                </a:cubicBezTo>
                <a:close/>
              </a:path>
            </a:pathLst>
          </a:custGeom>
          <a:solidFill>
            <a:srgbClr val="EC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rot="5400000">
            <a:off x="8449778" y="16592"/>
            <a:ext cx="724406" cy="659931"/>
          </a:xfrm>
          <a:custGeom>
            <a:avLst/>
            <a:gdLst/>
            <a:ahLst/>
            <a:cxnLst/>
            <a:rect l="l" t="t" r="r" b="b"/>
            <a:pathLst>
              <a:path w="34549" h="31474" extrusionOk="0">
                <a:moveTo>
                  <a:pt x="17274" y="0"/>
                </a:moveTo>
                <a:cubicBezTo>
                  <a:pt x="13249" y="0"/>
                  <a:pt x="9223" y="1537"/>
                  <a:pt x="6149" y="4611"/>
                </a:cubicBezTo>
                <a:cubicBezTo>
                  <a:pt x="1" y="10662"/>
                  <a:pt x="1" y="20714"/>
                  <a:pt x="6149" y="26862"/>
                </a:cubicBezTo>
                <a:cubicBezTo>
                  <a:pt x="9223" y="29936"/>
                  <a:pt x="13249" y="31473"/>
                  <a:pt x="17274" y="31473"/>
                </a:cubicBezTo>
                <a:cubicBezTo>
                  <a:pt x="21300" y="31473"/>
                  <a:pt x="25326" y="29936"/>
                  <a:pt x="28400" y="26862"/>
                </a:cubicBezTo>
                <a:cubicBezTo>
                  <a:pt x="34548" y="20714"/>
                  <a:pt x="34548" y="10662"/>
                  <a:pt x="28400" y="4611"/>
                </a:cubicBezTo>
                <a:cubicBezTo>
                  <a:pt x="25326" y="1537"/>
                  <a:pt x="21300" y="0"/>
                  <a:pt x="17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rot="5400000">
            <a:off x="8485601" y="343485"/>
            <a:ext cx="654815" cy="660938"/>
          </a:xfrm>
          <a:custGeom>
            <a:avLst/>
            <a:gdLst/>
            <a:ahLst/>
            <a:cxnLst/>
            <a:rect l="l" t="t" r="r" b="b"/>
            <a:pathLst>
              <a:path w="31230" h="31522" extrusionOk="0">
                <a:moveTo>
                  <a:pt x="0" y="0"/>
                </a:moveTo>
                <a:lnTo>
                  <a:pt x="0" y="31522"/>
                </a:lnTo>
                <a:lnTo>
                  <a:pt x="31230" y="31522"/>
                </a:lnTo>
                <a:lnTo>
                  <a:pt x="31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rot="5400000">
            <a:off x="8450428" y="672224"/>
            <a:ext cx="726440" cy="660329"/>
          </a:xfrm>
          <a:custGeom>
            <a:avLst/>
            <a:gdLst/>
            <a:ahLst/>
            <a:cxnLst/>
            <a:rect l="l" t="t" r="r" b="b"/>
            <a:pathLst>
              <a:path w="34646" h="31493" extrusionOk="0">
                <a:moveTo>
                  <a:pt x="17357" y="0"/>
                </a:moveTo>
                <a:cubicBezTo>
                  <a:pt x="10232" y="0"/>
                  <a:pt x="3713" y="4918"/>
                  <a:pt x="1952" y="12215"/>
                </a:cubicBezTo>
                <a:cubicBezTo>
                  <a:pt x="0" y="20608"/>
                  <a:pt x="5270" y="29098"/>
                  <a:pt x="13761" y="31050"/>
                </a:cubicBezTo>
                <a:cubicBezTo>
                  <a:pt x="14986" y="31349"/>
                  <a:pt x="16213" y="31492"/>
                  <a:pt x="17422" y="31492"/>
                </a:cubicBezTo>
                <a:cubicBezTo>
                  <a:pt x="24493" y="31492"/>
                  <a:pt x="30929" y="26590"/>
                  <a:pt x="32596" y="19339"/>
                </a:cubicBezTo>
                <a:cubicBezTo>
                  <a:pt x="34645" y="10946"/>
                  <a:pt x="29375" y="2456"/>
                  <a:pt x="20885" y="406"/>
                </a:cubicBezTo>
                <a:cubicBezTo>
                  <a:pt x="19705" y="132"/>
                  <a:pt x="18523" y="0"/>
                  <a:pt x="17357"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rot="5400000">
            <a:off x="673508" y="694719"/>
            <a:ext cx="660959" cy="658904"/>
          </a:xfrm>
          <a:custGeom>
            <a:avLst/>
            <a:gdLst/>
            <a:ahLst/>
            <a:cxnLst/>
            <a:rect l="l" t="t" r="r" b="b"/>
            <a:pathLst>
              <a:path w="31523" h="31425" extrusionOk="0">
                <a:moveTo>
                  <a:pt x="15713" y="0"/>
                </a:moveTo>
                <a:cubicBezTo>
                  <a:pt x="7027" y="0"/>
                  <a:pt x="0" y="7027"/>
                  <a:pt x="0" y="15712"/>
                </a:cubicBezTo>
                <a:cubicBezTo>
                  <a:pt x="0" y="24398"/>
                  <a:pt x="7027" y="31425"/>
                  <a:pt x="15713" y="31425"/>
                </a:cubicBezTo>
                <a:cubicBezTo>
                  <a:pt x="24496" y="31425"/>
                  <a:pt x="31523" y="24398"/>
                  <a:pt x="31523" y="15712"/>
                </a:cubicBezTo>
                <a:cubicBezTo>
                  <a:pt x="31523" y="7027"/>
                  <a:pt x="24496" y="0"/>
                  <a:pt x="15713"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rot="5400000">
            <a:off x="346111" y="696763"/>
            <a:ext cx="660959" cy="654815"/>
          </a:xfrm>
          <a:custGeom>
            <a:avLst/>
            <a:gdLst/>
            <a:ahLst/>
            <a:cxnLst/>
            <a:rect l="l" t="t" r="r" b="b"/>
            <a:pathLst>
              <a:path w="31523" h="31230" extrusionOk="0">
                <a:moveTo>
                  <a:pt x="0" y="0"/>
                </a:moveTo>
                <a:lnTo>
                  <a:pt x="0" y="31230"/>
                </a:lnTo>
                <a:lnTo>
                  <a:pt x="31523" y="31230"/>
                </a:lnTo>
                <a:lnTo>
                  <a:pt x="31523"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rot="5400000">
            <a:off x="17686" y="693691"/>
            <a:ext cx="660959" cy="660959"/>
          </a:xfrm>
          <a:custGeom>
            <a:avLst/>
            <a:gdLst/>
            <a:ahLst/>
            <a:cxnLst/>
            <a:rect l="l" t="t" r="r" b="b"/>
            <a:pathLst>
              <a:path w="31523" h="31523" extrusionOk="0">
                <a:moveTo>
                  <a:pt x="15713" y="0"/>
                </a:moveTo>
                <a:cubicBezTo>
                  <a:pt x="7027" y="0"/>
                  <a:pt x="0" y="7027"/>
                  <a:pt x="0" y="15713"/>
                </a:cubicBezTo>
                <a:cubicBezTo>
                  <a:pt x="0" y="24398"/>
                  <a:pt x="7027" y="31522"/>
                  <a:pt x="15713" y="31522"/>
                </a:cubicBezTo>
                <a:cubicBezTo>
                  <a:pt x="24496" y="31522"/>
                  <a:pt x="31523" y="24398"/>
                  <a:pt x="31523" y="15713"/>
                </a:cubicBezTo>
                <a:cubicBezTo>
                  <a:pt x="31523" y="7027"/>
                  <a:pt x="24496" y="0"/>
                  <a:pt x="15713" y="0"/>
                </a:cubicBezTo>
                <a:close/>
              </a:path>
            </a:pathLst>
          </a:custGeom>
          <a:solidFill>
            <a:srgbClr val="EC5F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_AND_BODY_1_1_2">
    <p:bg>
      <p:bgPr>
        <a:solidFill>
          <a:schemeClr val="accent1"/>
        </a:solidFill>
        <a:effectLst/>
      </p:bgPr>
    </p:bg>
    <p:spTree>
      <p:nvGrpSpPr>
        <p:cNvPr id="1" name="Shape 448"/>
        <p:cNvGrpSpPr/>
        <p:nvPr/>
      </p:nvGrpSpPr>
      <p:grpSpPr>
        <a:xfrm>
          <a:off x="0" y="0"/>
          <a:ext cx="0" cy="0"/>
          <a:chOff x="0" y="0"/>
          <a:chExt cx="0" cy="0"/>
        </a:xfrm>
      </p:grpSpPr>
      <p:sp>
        <p:nvSpPr>
          <p:cNvPr id="449" name="Google Shape;449;p29"/>
          <p:cNvSpPr txBox="1">
            <a:spLocks noGrp="1"/>
          </p:cNvSpPr>
          <p:nvPr>
            <p:ph type="title"/>
          </p:nvPr>
        </p:nvSpPr>
        <p:spPr>
          <a:xfrm>
            <a:off x="720650" y="539500"/>
            <a:ext cx="7703100" cy="77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0" name="Google Shape;450;p29"/>
          <p:cNvSpPr txBox="1">
            <a:spLocks noGrp="1"/>
          </p:cNvSpPr>
          <p:nvPr>
            <p:ph type="subTitle" idx="1"/>
          </p:nvPr>
        </p:nvSpPr>
        <p:spPr>
          <a:xfrm>
            <a:off x="1622688" y="2861471"/>
            <a:ext cx="13716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1" name="Google Shape;451;p29"/>
          <p:cNvSpPr txBox="1">
            <a:spLocks noGrp="1"/>
          </p:cNvSpPr>
          <p:nvPr>
            <p:ph type="subTitle" idx="2"/>
          </p:nvPr>
        </p:nvSpPr>
        <p:spPr>
          <a:xfrm>
            <a:off x="4323623" y="2861471"/>
            <a:ext cx="13716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2" name="Google Shape;452;p29"/>
          <p:cNvSpPr txBox="1">
            <a:spLocks noGrp="1"/>
          </p:cNvSpPr>
          <p:nvPr>
            <p:ph type="subTitle" idx="3"/>
          </p:nvPr>
        </p:nvSpPr>
        <p:spPr>
          <a:xfrm>
            <a:off x="7052726" y="2861471"/>
            <a:ext cx="1371600" cy="88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3" name="Google Shape;453;p29"/>
          <p:cNvSpPr txBox="1">
            <a:spLocks noGrp="1"/>
          </p:cNvSpPr>
          <p:nvPr>
            <p:ph type="subTitle" idx="4"/>
          </p:nvPr>
        </p:nvSpPr>
        <p:spPr>
          <a:xfrm>
            <a:off x="1621484" y="2416100"/>
            <a:ext cx="1371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solidFill>
                  <a:schemeClr val="lt1"/>
                </a:solidFill>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4" name="Google Shape;454;p29"/>
          <p:cNvSpPr txBox="1">
            <a:spLocks noGrp="1"/>
          </p:cNvSpPr>
          <p:nvPr>
            <p:ph type="subTitle" idx="5"/>
          </p:nvPr>
        </p:nvSpPr>
        <p:spPr>
          <a:xfrm>
            <a:off x="7051526" y="2416100"/>
            <a:ext cx="1371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solidFill>
                  <a:schemeClr val="lt1"/>
                </a:solidFill>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5" name="Google Shape;455;p29"/>
          <p:cNvSpPr txBox="1">
            <a:spLocks noGrp="1"/>
          </p:cNvSpPr>
          <p:nvPr>
            <p:ph type="subTitle" idx="6"/>
          </p:nvPr>
        </p:nvSpPr>
        <p:spPr>
          <a:xfrm>
            <a:off x="4324831" y="2416100"/>
            <a:ext cx="1371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solidFill>
                  <a:schemeClr val="lt1"/>
                </a:solidFill>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56" name="Google Shape;456;p29"/>
          <p:cNvSpPr/>
          <p:nvPr/>
        </p:nvSpPr>
        <p:spPr>
          <a:xfrm>
            <a:off x="1404792" y="-6404"/>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9"/>
          <p:cNvSpPr/>
          <p:nvPr/>
        </p:nvSpPr>
        <p:spPr>
          <a:xfrm>
            <a:off x="46234" y="4430328"/>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9"/>
          <p:cNvSpPr/>
          <p:nvPr/>
        </p:nvSpPr>
        <p:spPr>
          <a:xfrm>
            <a:off x="726855" y="1356707"/>
            <a:ext cx="681585" cy="68158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9"/>
          <p:cNvSpPr/>
          <p:nvPr/>
        </p:nvSpPr>
        <p:spPr>
          <a:xfrm>
            <a:off x="2084534" y="-4580"/>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9"/>
          <p:cNvSpPr/>
          <p:nvPr/>
        </p:nvSpPr>
        <p:spPr>
          <a:xfrm>
            <a:off x="726855" y="-6404"/>
            <a:ext cx="681585" cy="68158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9"/>
          <p:cNvSpPr/>
          <p:nvPr/>
        </p:nvSpPr>
        <p:spPr>
          <a:xfrm>
            <a:off x="8442969" y="3779285"/>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9"/>
          <p:cNvSpPr/>
          <p:nvPr/>
        </p:nvSpPr>
        <p:spPr>
          <a:xfrm>
            <a:off x="-9" y="675887"/>
            <a:ext cx="774026" cy="681918"/>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9"/>
          <p:cNvSpPr/>
          <p:nvPr/>
        </p:nvSpPr>
        <p:spPr>
          <a:xfrm>
            <a:off x="45309" y="1354903"/>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9"/>
          <p:cNvSpPr/>
          <p:nvPr/>
        </p:nvSpPr>
        <p:spPr>
          <a:xfrm>
            <a:off x="681536" y="675887"/>
            <a:ext cx="774026" cy="681918"/>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9"/>
          <p:cNvSpPr/>
          <p:nvPr/>
        </p:nvSpPr>
        <p:spPr>
          <a:xfrm>
            <a:off x="1067637" y="675161"/>
            <a:ext cx="677957" cy="681565"/>
          </a:xfrm>
          <a:custGeom>
            <a:avLst/>
            <a:gdLst/>
            <a:ahLst/>
            <a:cxnLst/>
            <a:rect l="l" t="t" r="r" b="b"/>
            <a:pathLst>
              <a:path w="34572" h="34756" extrusionOk="0">
                <a:moveTo>
                  <a:pt x="1" y="0"/>
                </a:moveTo>
                <a:lnTo>
                  <a:pt x="1" y="34756"/>
                </a:lnTo>
                <a:lnTo>
                  <a:pt x="34571" y="34756"/>
                </a:lnTo>
                <a:lnTo>
                  <a:pt x="34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9"/>
          <p:cNvSpPr/>
          <p:nvPr/>
        </p:nvSpPr>
        <p:spPr>
          <a:xfrm>
            <a:off x="1357669" y="675887"/>
            <a:ext cx="774007" cy="681918"/>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7717909" y="4461576"/>
            <a:ext cx="774026" cy="681918"/>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8105814" y="4460850"/>
            <a:ext cx="676133" cy="681565"/>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8395846" y="4461576"/>
            <a:ext cx="774007" cy="681918"/>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3">
  <p:cSld name="TITLE_AND_BODY_1_1_1_2_1_1">
    <p:bg>
      <p:bgPr>
        <a:solidFill>
          <a:schemeClr val="accent3"/>
        </a:solidFill>
        <a:effectLst/>
      </p:bgPr>
    </p:bg>
    <p:spTree>
      <p:nvGrpSpPr>
        <p:cNvPr id="1" name="Shape 537"/>
        <p:cNvGrpSpPr/>
        <p:nvPr/>
      </p:nvGrpSpPr>
      <p:grpSpPr>
        <a:xfrm>
          <a:off x="0" y="0"/>
          <a:ext cx="0" cy="0"/>
          <a:chOff x="0" y="0"/>
          <a:chExt cx="0" cy="0"/>
        </a:xfrm>
      </p:grpSpPr>
      <p:sp>
        <p:nvSpPr>
          <p:cNvPr id="538" name="Google Shape;538;p33"/>
          <p:cNvSpPr txBox="1">
            <a:spLocks noGrp="1"/>
          </p:cNvSpPr>
          <p:nvPr>
            <p:ph type="title"/>
          </p:nvPr>
        </p:nvSpPr>
        <p:spPr>
          <a:xfrm>
            <a:off x="743700" y="276075"/>
            <a:ext cx="7673400" cy="791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9" name="Google Shape;539;p33"/>
          <p:cNvSpPr txBox="1">
            <a:spLocks noGrp="1"/>
          </p:cNvSpPr>
          <p:nvPr>
            <p:ph type="subTitle" idx="1"/>
          </p:nvPr>
        </p:nvSpPr>
        <p:spPr>
          <a:xfrm>
            <a:off x="720300" y="1029925"/>
            <a:ext cx="7887000" cy="35751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Font typeface="Poppins"/>
              <a:buChar char="●"/>
              <a:defRPr sz="1200"/>
            </a:lvl1pPr>
            <a:lvl2pPr lvl="1" rtl="0">
              <a:spcBef>
                <a:spcPts val="1600"/>
              </a:spcBef>
              <a:spcAft>
                <a:spcPts val="0"/>
              </a:spcAft>
              <a:buClr>
                <a:srgbClr val="000000"/>
              </a:buClr>
              <a:buSzPts val="1400"/>
              <a:buFont typeface="Roboto Light"/>
              <a:buChar char="○"/>
              <a:defRPr sz="1200"/>
            </a:lvl2pPr>
            <a:lvl3pPr lvl="2" rtl="0">
              <a:spcBef>
                <a:spcPts val="1600"/>
              </a:spcBef>
              <a:spcAft>
                <a:spcPts val="0"/>
              </a:spcAft>
              <a:buClr>
                <a:srgbClr val="000000"/>
              </a:buClr>
              <a:buSzPts val="1400"/>
              <a:buFont typeface="Roboto Light"/>
              <a:buChar char="■"/>
              <a:defRPr/>
            </a:lvl3pPr>
            <a:lvl4pPr lvl="3" rtl="0">
              <a:spcBef>
                <a:spcPts val="1600"/>
              </a:spcBef>
              <a:spcAft>
                <a:spcPts val="0"/>
              </a:spcAft>
              <a:buClr>
                <a:srgbClr val="000000"/>
              </a:buClr>
              <a:buSzPts val="1400"/>
              <a:buFont typeface="Roboto Light"/>
              <a:buChar char="●"/>
              <a:defRPr/>
            </a:lvl4pPr>
            <a:lvl5pPr lvl="4" rtl="0">
              <a:spcBef>
                <a:spcPts val="1600"/>
              </a:spcBef>
              <a:spcAft>
                <a:spcPts val="0"/>
              </a:spcAft>
              <a:buClr>
                <a:srgbClr val="000000"/>
              </a:buClr>
              <a:buSzPts val="1400"/>
              <a:buFont typeface="Roboto Light"/>
              <a:buChar char="○"/>
              <a:defRPr/>
            </a:lvl5pPr>
            <a:lvl6pPr lvl="5" rtl="0">
              <a:spcBef>
                <a:spcPts val="1600"/>
              </a:spcBef>
              <a:spcAft>
                <a:spcPts val="0"/>
              </a:spcAft>
              <a:buClr>
                <a:srgbClr val="000000"/>
              </a:buClr>
              <a:buSzPts val="1400"/>
              <a:buFont typeface="Roboto Light"/>
              <a:buChar char="■"/>
              <a:defRPr/>
            </a:lvl6pPr>
            <a:lvl7pPr lvl="6" rtl="0">
              <a:spcBef>
                <a:spcPts val="1600"/>
              </a:spcBef>
              <a:spcAft>
                <a:spcPts val="0"/>
              </a:spcAft>
              <a:buClr>
                <a:srgbClr val="000000"/>
              </a:buClr>
              <a:buSzPts val="1400"/>
              <a:buFont typeface="Roboto Light"/>
              <a:buChar char="●"/>
              <a:defRPr/>
            </a:lvl7pPr>
            <a:lvl8pPr lvl="7" rtl="0">
              <a:spcBef>
                <a:spcPts val="1600"/>
              </a:spcBef>
              <a:spcAft>
                <a:spcPts val="0"/>
              </a:spcAft>
              <a:buClr>
                <a:srgbClr val="000000"/>
              </a:buClr>
              <a:buSzPts val="1400"/>
              <a:buFont typeface="Roboto Light"/>
              <a:buChar char="○"/>
              <a:defRPr/>
            </a:lvl8pPr>
            <a:lvl9pPr lvl="8" rtl="0">
              <a:spcBef>
                <a:spcPts val="1600"/>
              </a:spcBef>
              <a:spcAft>
                <a:spcPts val="1600"/>
              </a:spcAft>
              <a:buClr>
                <a:srgbClr val="000000"/>
              </a:buClr>
              <a:buSzPts val="1400"/>
              <a:buFont typeface="Roboto Light"/>
              <a:buChar char="■"/>
              <a:defRPr/>
            </a:lvl9pPr>
          </a:lstStyle>
          <a:p>
            <a:endParaRPr/>
          </a:p>
        </p:txBody>
      </p:sp>
      <p:sp>
        <p:nvSpPr>
          <p:cNvPr id="540" name="Google Shape;540;p33"/>
          <p:cNvSpPr/>
          <p:nvPr/>
        </p:nvSpPr>
        <p:spPr>
          <a:xfrm>
            <a:off x="7737367" y="3778527"/>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3"/>
          <p:cNvSpPr/>
          <p:nvPr/>
        </p:nvSpPr>
        <p:spPr>
          <a:xfrm>
            <a:off x="8417109" y="4460109"/>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3"/>
          <p:cNvSpPr/>
          <p:nvPr/>
        </p:nvSpPr>
        <p:spPr>
          <a:xfrm>
            <a:off x="8417109" y="3780351"/>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3"/>
          <p:cNvSpPr/>
          <p:nvPr/>
        </p:nvSpPr>
        <p:spPr>
          <a:xfrm>
            <a:off x="8417109" y="3096942"/>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3"/>
          <p:cNvSpPr/>
          <p:nvPr/>
        </p:nvSpPr>
        <p:spPr>
          <a:xfrm>
            <a:off x="-30338" y="-8369"/>
            <a:ext cx="774026" cy="681918"/>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3"/>
          <p:cNvSpPr/>
          <p:nvPr/>
        </p:nvSpPr>
        <p:spPr>
          <a:xfrm>
            <a:off x="14981" y="670646"/>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3232999" y="1906600"/>
            <a:ext cx="4758900" cy="9312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3800"/>
              <a:buNone/>
              <a:defRPr sz="3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4"/>
          <p:cNvSpPr txBox="1">
            <a:spLocks noGrp="1"/>
          </p:cNvSpPr>
          <p:nvPr>
            <p:ph type="subTitle" idx="1"/>
          </p:nvPr>
        </p:nvSpPr>
        <p:spPr>
          <a:xfrm>
            <a:off x="3233011" y="2733650"/>
            <a:ext cx="3722100" cy="18786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Open Sans Light"/>
              <a:buNone/>
              <a:defRPr sz="1400"/>
            </a:lvl1pPr>
            <a:lvl2pPr lvl="1">
              <a:spcBef>
                <a:spcPts val="1600"/>
              </a:spcBef>
              <a:spcAft>
                <a:spcPts val="0"/>
              </a:spcAft>
              <a:buSzPts val="1400"/>
              <a:buFont typeface="Open Sans Light"/>
              <a:buNone/>
              <a:defRPr>
                <a:latin typeface="Open Sans Light"/>
                <a:ea typeface="Open Sans Light"/>
                <a:cs typeface="Open Sans Light"/>
                <a:sym typeface="Open Sans Light"/>
              </a:defRPr>
            </a:lvl2pPr>
            <a:lvl3pPr lvl="2">
              <a:spcBef>
                <a:spcPts val="1600"/>
              </a:spcBef>
              <a:spcAft>
                <a:spcPts val="0"/>
              </a:spcAft>
              <a:buSzPts val="1400"/>
              <a:buFont typeface="Open Sans Light"/>
              <a:buNone/>
              <a:defRPr>
                <a:latin typeface="Open Sans Light"/>
                <a:ea typeface="Open Sans Light"/>
                <a:cs typeface="Open Sans Light"/>
                <a:sym typeface="Open Sans Light"/>
              </a:defRPr>
            </a:lvl3pPr>
            <a:lvl4pPr lvl="3">
              <a:spcBef>
                <a:spcPts val="1600"/>
              </a:spcBef>
              <a:spcAft>
                <a:spcPts val="0"/>
              </a:spcAft>
              <a:buSzPts val="1400"/>
              <a:buFont typeface="Open Sans Light"/>
              <a:buNone/>
              <a:defRPr>
                <a:latin typeface="Open Sans Light"/>
                <a:ea typeface="Open Sans Light"/>
                <a:cs typeface="Open Sans Light"/>
                <a:sym typeface="Open Sans Light"/>
              </a:defRPr>
            </a:lvl4pPr>
            <a:lvl5pPr lvl="4">
              <a:spcBef>
                <a:spcPts val="1600"/>
              </a:spcBef>
              <a:spcAft>
                <a:spcPts val="0"/>
              </a:spcAft>
              <a:buSzPts val="1400"/>
              <a:buFont typeface="Open Sans Light"/>
              <a:buNone/>
              <a:defRPr>
                <a:latin typeface="Open Sans Light"/>
                <a:ea typeface="Open Sans Light"/>
                <a:cs typeface="Open Sans Light"/>
                <a:sym typeface="Open Sans Light"/>
              </a:defRPr>
            </a:lvl5pPr>
            <a:lvl6pPr lvl="5">
              <a:spcBef>
                <a:spcPts val="1600"/>
              </a:spcBef>
              <a:spcAft>
                <a:spcPts val="0"/>
              </a:spcAft>
              <a:buSzPts val="1400"/>
              <a:buFont typeface="Open Sans Light"/>
              <a:buNone/>
              <a:defRPr>
                <a:latin typeface="Open Sans Light"/>
                <a:ea typeface="Open Sans Light"/>
                <a:cs typeface="Open Sans Light"/>
                <a:sym typeface="Open Sans Light"/>
              </a:defRPr>
            </a:lvl6pPr>
            <a:lvl7pPr lvl="6">
              <a:spcBef>
                <a:spcPts val="1600"/>
              </a:spcBef>
              <a:spcAft>
                <a:spcPts val="0"/>
              </a:spcAft>
              <a:buSzPts val="1400"/>
              <a:buFont typeface="Open Sans Light"/>
              <a:buNone/>
              <a:defRPr>
                <a:latin typeface="Open Sans Light"/>
                <a:ea typeface="Open Sans Light"/>
                <a:cs typeface="Open Sans Light"/>
                <a:sym typeface="Open Sans Light"/>
              </a:defRPr>
            </a:lvl7pPr>
            <a:lvl8pPr lvl="7">
              <a:spcBef>
                <a:spcPts val="1600"/>
              </a:spcBef>
              <a:spcAft>
                <a:spcPts val="0"/>
              </a:spcAft>
              <a:buSzPts val="1400"/>
              <a:buFont typeface="Open Sans Light"/>
              <a:buNone/>
              <a:defRPr>
                <a:latin typeface="Open Sans Light"/>
                <a:ea typeface="Open Sans Light"/>
                <a:cs typeface="Open Sans Light"/>
                <a:sym typeface="Open Sans Light"/>
              </a:defRPr>
            </a:lvl8pPr>
            <a:lvl9pPr lvl="8">
              <a:spcBef>
                <a:spcPts val="1600"/>
              </a:spcBef>
              <a:spcAft>
                <a:spcPts val="1600"/>
              </a:spcAft>
              <a:buSzPts val="1400"/>
              <a:buFont typeface="Open Sans Light"/>
              <a:buNone/>
              <a:defRPr>
                <a:latin typeface="Open Sans Light"/>
                <a:ea typeface="Open Sans Light"/>
                <a:cs typeface="Open Sans Light"/>
                <a:sym typeface="Open Sans Light"/>
              </a:defRPr>
            </a:lvl9pPr>
          </a:lstStyle>
          <a:p>
            <a:endParaRPr/>
          </a:p>
        </p:txBody>
      </p:sp>
      <p:grpSp>
        <p:nvGrpSpPr>
          <p:cNvPr id="40" name="Google Shape;40;p4"/>
          <p:cNvGrpSpPr/>
          <p:nvPr/>
        </p:nvGrpSpPr>
        <p:grpSpPr>
          <a:xfrm>
            <a:off x="-43157" y="64022"/>
            <a:ext cx="2811427" cy="4089352"/>
            <a:chOff x="2438475" y="238125"/>
            <a:chExt cx="3584175" cy="5213350"/>
          </a:xfrm>
        </p:grpSpPr>
        <p:sp>
          <p:nvSpPr>
            <p:cNvPr id="41" name="Google Shape;41;p4"/>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229400" y="2844775"/>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5095975"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3365125" y="238125"/>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0959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50959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3307350" y="3714600"/>
              <a:ext cx="986775" cy="869350"/>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799575" y="3713675"/>
              <a:ext cx="864300" cy="868900"/>
            </a:xfrm>
            <a:custGeom>
              <a:avLst/>
              <a:gdLst/>
              <a:ahLst/>
              <a:cxnLst/>
              <a:rect l="l" t="t" r="r" b="b"/>
              <a:pathLst>
                <a:path w="34572" h="34756" extrusionOk="0">
                  <a:moveTo>
                    <a:pt x="1" y="0"/>
                  </a:moveTo>
                  <a:lnTo>
                    <a:pt x="1" y="34756"/>
                  </a:lnTo>
                  <a:lnTo>
                    <a:pt x="34571" y="34756"/>
                  </a:lnTo>
                  <a:lnTo>
                    <a:pt x="34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4169325" y="3714600"/>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4"/>
          <p:cNvGrpSpPr/>
          <p:nvPr/>
        </p:nvGrpSpPr>
        <p:grpSpPr>
          <a:xfrm rot="-5400000">
            <a:off x="5715362" y="-1093929"/>
            <a:ext cx="2767912" cy="4089352"/>
            <a:chOff x="1627375" y="238125"/>
            <a:chExt cx="3528700" cy="5213350"/>
          </a:xfrm>
        </p:grpSpPr>
        <p:sp>
          <p:nvSpPr>
            <p:cNvPr id="60" name="Google Shape;60;p4"/>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361678" y="238125"/>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627375" y="45825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307350" y="3714600"/>
              <a:ext cx="986775" cy="869350"/>
            </a:xfrm>
            <a:custGeom>
              <a:avLst/>
              <a:gdLst/>
              <a:ahLst/>
              <a:cxnLst/>
              <a:rect l="l" t="t" r="r" b="b"/>
              <a:pathLst>
                <a:path w="39471" h="34774" extrusionOk="0">
                  <a:moveTo>
                    <a:pt x="19706" y="1"/>
                  </a:moveTo>
                  <a:cubicBezTo>
                    <a:pt x="17473" y="1"/>
                    <a:pt x="15208" y="434"/>
                    <a:pt x="13034" y="1350"/>
                  </a:cubicBezTo>
                  <a:cubicBezTo>
                    <a:pt x="4161" y="5047"/>
                    <a:pt x="1" y="15215"/>
                    <a:pt x="3698" y="24089"/>
                  </a:cubicBezTo>
                  <a:cubicBezTo>
                    <a:pt x="6480" y="30766"/>
                    <a:pt x="12926" y="34774"/>
                    <a:pt x="19727" y="34774"/>
                  </a:cubicBezTo>
                  <a:cubicBezTo>
                    <a:pt x="21965" y="34774"/>
                    <a:pt x="24241" y="34340"/>
                    <a:pt x="26437" y="33425"/>
                  </a:cubicBezTo>
                  <a:cubicBezTo>
                    <a:pt x="35311" y="29727"/>
                    <a:pt x="39471" y="19467"/>
                    <a:pt x="35773" y="10686"/>
                  </a:cubicBezTo>
                  <a:cubicBezTo>
                    <a:pt x="32991" y="4009"/>
                    <a:pt x="26493" y="1"/>
                    <a:pt x="197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3799575" y="3713675"/>
              <a:ext cx="864300" cy="868900"/>
            </a:xfrm>
            <a:custGeom>
              <a:avLst/>
              <a:gdLst/>
              <a:ahLst/>
              <a:cxnLst/>
              <a:rect l="l" t="t" r="r" b="b"/>
              <a:pathLst>
                <a:path w="34572" h="34756" extrusionOk="0">
                  <a:moveTo>
                    <a:pt x="1" y="0"/>
                  </a:moveTo>
                  <a:lnTo>
                    <a:pt x="1" y="34756"/>
                  </a:lnTo>
                  <a:lnTo>
                    <a:pt x="34571" y="34756"/>
                  </a:lnTo>
                  <a:lnTo>
                    <a:pt x="345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4169325" y="3714600"/>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77" y="34774"/>
                    <a:pt x="19765" y="34774"/>
                  </a:cubicBezTo>
                  <a:cubicBezTo>
                    <a:pt x="21998" y="34774"/>
                    <a:pt x="24263" y="34340"/>
                    <a:pt x="26436" y="33425"/>
                  </a:cubicBezTo>
                  <a:cubicBezTo>
                    <a:pt x="35310" y="29727"/>
                    <a:pt x="39470" y="19467"/>
                    <a:pt x="35772" y="10686"/>
                  </a:cubicBezTo>
                  <a:cubicBezTo>
                    <a:pt x="32990" y="4009"/>
                    <a:pt x="26545" y="1"/>
                    <a:pt x="19744" y="1"/>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627375" y="37113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627375" y="3281525"/>
              <a:ext cx="868900" cy="864300"/>
            </a:xfrm>
            <a:custGeom>
              <a:avLst/>
              <a:gdLst/>
              <a:ahLst/>
              <a:cxnLst/>
              <a:rect l="l" t="t" r="r" b="b"/>
              <a:pathLst>
                <a:path w="34756" h="34572" extrusionOk="0">
                  <a:moveTo>
                    <a:pt x="0" y="1"/>
                  </a:moveTo>
                  <a:lnTo>
                    <a:pt x="0" y="34571"/>
                  </a:lnTo>
                  <a:lnTo>
                    <a:pt x="34755" y="34571"/>
                  </a:lnTo>
                  <a:lnTo>
                    <a:pt x="347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6273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with numbers">
  <p:cSld name="Title and three columns with numbers">
    <p:bg>
      <p:bgPr>
        <a:solidFill>
          <a:schemeClr val="accent1"/>
        </a:solidFill>
        <a:effectLst/>
      </p:bgPr>
    </p:bg>
    <p:spTree>
      <p:nvGrpSpPr>
        <p:cNvPr id="1" name="Shape 367"/>
        <p:cNvGrpSpPr/>
        <p:nvPr/>
      </p:nvGrpSpPr>
      <p:grpSpPr>
        <a:xfrm>
          <a:off x="0" y="0"/>
          <a:ext cx="0" cy="0"/>
          <a:chOff x="0" y="0"/>
          <a:chExt cx="0" cy="0"/>
        </a:xfrm>
      </p:grpSpPr>
      <p:sp>
        <p:nvSpPr>
          <p:cNvPr id="368" name="Google Shape;368;p23"/>
          <p:cNvSpPr txBox="1">
            <a:spLocks noGrp="1"/>
          </p:cNvSpPr>
          <p:nvPr>
            <p:ph type="title"/>
          </p:nvPr>
        </p:nvSpPr>
        <p:spPr>
          <a:xfrm>
            <a:off x="720300" y="539500"/>
            <a:ext cx="7703400" cy="77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800"/>
              <a:buNone/>
              <a:defRPr sz="38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 name="Google Shape;369;p23"/>
          <p:cNvSpPr txBox="1">
            <a:spLocks noGrp="1"/>
          </p:cNvSpPr>
          <p:nvPr>
            <p:ph type="subTitle" idx="1"/>
          </p:nvPr>
        </p:nvSpPr>
        <p:spPr>
          <a:xfrm>
            <a:off x="1278906" y="3289355"/>
            <a:ext cx="16458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0" name="Google Shape;370;p23"/>
          <p:cNvSpPr txBox="1">
            <a:spLocks noGrp="1"/>
          </p:cNvSpPr>
          <p:nvPr>
            <p:ph type="subTitle" idx="2"/>
          </p:nvPr>
        </p:nvSpPr>
        <p:spPr>
          <a:xfrm>
            <a:off x="3749106" y="3289355"/>
            <a:ext cx="16482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1" name="Google Shape;371;p23"/>
          <p:cNvSpPr txBox="1">
            <a:spLocks noGrp="1"/>
          </p:cNvSpPr>
          <p:nvPr>
            <p:ph type="subTitle" idx="3"/>
          </p:nvPr>
        </p:nvSpPr>
        <p:spPr>
          <a:xfrm>
            <a:off x="6219303" y="3289355"/>
            <a:ext cx="1645800" cy="887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2" name="Google Shape;372;p23"/>
          <p:cNvSpPr txBox="1">
            <a:spLocks noGrp="1"/>
          </p:cNvSpPr>
          <p:nvPr>
            <p:ph type="title" idx="4" hasCustomPrompt="1"/>
          </p:nvPr>
        </p:nvSpPr>
        <p:spPr>
          <a:xfrm>
            <a:off x="1278906" y="2656300"/>
            <a:ext cx="1645800" cy="731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5000"/>
              <a:buNone/>
              <a:defRPr sz="29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73" name="Google Shape;373;p23"/>
          <p:cNvSpPr txBox="1">
            <a:spLocks noGrp="1"/>
          </p:cNvSpPr>
          <p:nvPr>
            <p:ph type="title" idx="5" hasCustomPrompt="1"/>
          </p:nvPr>
        </p:nvSpPr>
        <p:spPr>
          <a:xfrm>
            <a:off x="3749105" y="2656300"/>
            <a:ext cx="1645800" cy="731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5000"/>
              <a:buNone/>
              <a:defRPr sz="29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74" name="Google Shape;374;p23"/>
          <p:cNvSpPr txBox="1">
            <a:spLocks noGrp="1"/>
          </p:cNvSpPr>
          <p:nvPr>
            <p:ph type="title" idx="6" hasCustomPrompt="1"/>
          </p:nvPr>
        </p:nvSpPr>
        <p:spPr>
          <a:xfrm>
            <a:off x="6219303" y="2656300"/>
            <a:ext cx="1645800" cy="731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5000"/>
              <a:buNone/>
              <a:defRPr sz="29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375" name="Google Shape;375;p23"/>
          <p:cNvSpPr/>
          <p:nvPr/>
        </p:nvSpPr>
        <p:spPr>
          <a:xfrm>
            <a:off x="5388" y="3499"/>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3"/>
          <p:cNvSpPr/>
          <p:nvPr/>
        </p:nvSpPr>
        <p:spPr>
          <a:xfrm>
            <a:off x="5388" y="685064"/>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3"/>
          <p:cNvSpPr/>
          <p:nvPr/>
        </p:nvSpPr>
        <p:spPr>
          <a:xfrm>
            <a:off x="686933" y="12271"/>
            <a:ext cx="681585" cy="681565"/>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8417125" y="3782192"/>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8370002" y="4464483"/>
            <a:ext cx="774007" cy="681918"/>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401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87"/>
        <p:cNvGrpSpPr/>
        <p:nvPr/>
      </p:nvGrpSpPr>
      <p:grpSpPr>
        <a:xfrm>
          <a:off x="0" y="0"/>
          <a:ext cx="0" cy="0"/>
          <a:chOff x="0" y="0"/>
          <a:chExt cx="0" cy="0"/>
        </a:xfrm>
      </p:grpSpPr>
      <p:sp>
        <p:nvSpPr>
          <p:cNvPr id="88" name="Google Shape;88;p7"/>
          <p:cNvSpPr txBox="1">
            <a:spLocks noGrp="1"/>
          </p:cNvSpPr>
          <p:nvPr>
            <p:ph type="title"/>
          </p:nvPr>
        </p:nvSpPr>
        <p:spPr>
          <a:xfrm>
            <a:off x="3233000" y="1995854"/>
            <a:ext cx="2808000" cy="7557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2400"/>
              <a:buNone/>
              <a:defRPr>
                <a:solidFill>
                  <a:schemeClr val="l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9" name="Google Shape;89;p7"/>
          <p:cNvSpPr txBox="1">
            <a:spLocks noGrp="1"/>
          </p:cNvSpPr>
          <p:nvPr>
            <p:ph type="subTitle" idx="1"/>
          </p:nvPr>
        </p:nvSpPr>
        <p:spPr>
          <a:xfrm>
            <a:off x="3233000" y="2735476"/>
            <a:ext cx="3722100" cy="1869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grpSp>
        <p:nvGrpSpPr>
          <p:cNvPr id="90" name="Google Shape;90;p7"/>
          <p:cNvGrpSpPr/>
          <p:nvPr/>
        </p:nvGrpSpPr>
        <p:grpSpPr>
          <a:xfrm rot="10800000">
            <a:off x="860" y="1028046"/>
            <a:ext cx="2778767" cy="4089352"/>
            <a:chOff x="691512" y="238125"/>
            <a:chExt cx="3542538" cy="5213350"/>
          </a:xfrm>
        </p:grpSpPr>
        <p:sp>
          <p:nvSpPr>
            <p:cNvPr id="91" name="Google Shape;91;p7"/>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3365125" y="4582550"/>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3365125" y="238125"/>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3365125" y="2844775"/>
              <a:ext cx="868925" cy="86892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1615862"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a:off x="2496250" y="458025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691512"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186037"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555787"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7"/>
          <p:cNvGrpSpPr/>
          <p:nvPr/>
        </p:nvGrpSpPr>
        <p:grpSpPr>
          <a:xfrm rot="-5400000">
            <a:off x="7413705" y="337046"/>
            <a:ext cx="2084297" cy="1364035"/>
            <a:chOff x="3365125" y="1107000"/>
            <a:chExt cx="2657525" cy="1739175"/>
          </a:xfrm>
        </p:grpSpPr>
        <p:sp>
          <p:nvSpPr>
            <p:cNvPr id="104" name="Google Shape;104;p7"/>
            <p:cNvSpPr/>
            <p:nvPr/>
          </p:nvSpPr>
          <p:spPr>
            <a:xfrm>
              <a:off x="3365125" y="1975900"/>
              <a:ext cx="868925" cy="868900"/>
            </a:xfrm>
            <a:custGeom>
              <a:avLst/>
              <a:gdLst/>
              <a:ahLst/>
              <a:cxnLst/>
              <a:rect l="l" t="t" r="r" b="b"/>
              <a:pathLst>
                <a:path w="34757" h="34756" extrusionOk="0">
                  <a:moveTo>
                    <a:pt x="17379" y="0"/>
                  </a:moveTo>
                  <a:cubicBezTo>
                    <a:pt x="7765" y="0"/>
                    <a:pt x="1" y="7765"/>
                    <a:pt x="1" y="17378"/>
                  </a:cubicBezTo>
                  <a:cubicBezTo>
                    <a:pt x="1" y="26991"/>
                    <a:pt x="7765" y="34756"/>
                    <a:pt x="17379" y="34756"/>
                  </a:cubicBezTo>
                  <a:cubicBezTo>
                    <a:pt x="26992" y="34756"/>
                    <a:pt x="34756" y="26991"/>
                    <a:pt x="34756" y="17378"/>
                  </a:cubicBezTo>
                  <a:cubicBezTo>
                    <a:pt x="34756" y="7765"/>
                    <a:pt x="26992" y="0"/>
                    <a:pt x="17379" y="0"/>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5095975"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4171625" y="1976825"/>
              <a:ext cx="986775" cy="869350"/>
            </a:xfrm>
            <a:custGeom>
              <a:avLst/>
              <a:gdLst/>
              <a:ahLst/>
              <a:cxnLst/>
              <a:rect l="l" t="t" r="r" b="b"/>
              <a:pathLst>
                <a:path w="39471" h="34774" extrusionOk="0">
                  <a:moveTo>
                    <a:pt x="19744" y="1"/>
                  </a:moveTo>
                  <a:cubicBezTo>
                    <a:pt x="17506" y="1"/>
                    <a:pt x="15231" y="434"/>
                    <a:pt x="13034" y="1350"/>
                  </a:cubicBezTo>
                  <a:cubicBezTo>
                    <a:pt x="4253" y="5047"/>
                    <a:pt x="1" y="15215"/>
                    <a:pt x="3790" y="24089"/>
                  </a:cubicBezTo>
                  <a:cubicBezTo>
                    <a:pt x="6572" y="30766"/>
                    <a:pt x="13018" y="34774"/>
                    <a:pt x="19819" y="34774"/>
                  </a:cubicBezTo>
                  <a:cubicBezTo>
                    <a:pt x="22057" y="34774"/>
                    <a:pt x="24333" y="34340"/>
                    <a:pt x="26529" y="33425"/>
                  </a:cubicBezTo>
                  <a:cubicBezTo>
                    <a:pt x="35311" y="29727"/>
                    <a:pt x="39470" y="19467"/>
                    <a:pt x="35773" y="10686"/>
                  </a:cubicBezTo>
                  <a:cubicBezTo>
                    <a:pt x="32991" y="4008"/>
                    <a:pt x="26545" y="1"/>
                    <a:pt x="19744"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4666150" y="1975900"/>
              <a:ext cx="861975" cy="868900"/>
            </a:xfrm>
            <a:custGeom>
              <a:avLst/>
              <a:gdLst/>
              <a:ahLst/>
              <a:cxnLst/>
              <a:rect l="l" t="t" r="r" b="b"/>
              <a:pathLst>
                <a:path w="34479" h="34756" extrusionOk="0">
                  <a:moveTo>
                    <a:pt x="1" y="0"/>
                  </a:moveTo>
                  <a:lnTo>
                    <a:pt x="1" y="34756"/>
                  </a:lnTo>
                  <a:lnTo>
                    <a:pt x="34479" y="34756"/>
                  </a:lnTo>
                  <a:lnTo>
                    <a:pt x="34479"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5035900" y="1976825"/>
              <a:ext cx="986750" cy="869350"/>
            </a:xfrm>
            <a:custGeom>
              <a:avLst/>
              <a:gdLst/>
              <a:ahLst/>
              <a:cxnLst/>
              <a:rect l="l" t="t" r="r" b="b"/>
              <a:pathLst>
                <a:path w="39470" h="34774" extrusionOk="0">
                  <a:moveTo>
                    <a:pt x="19744" y="1"/>
                  </a:moveTo>
                  <a:cubicBezTo>
                    <a:pt x="17506" y="1"/>
                    <a:pt x="15230" y="434"/>
                    <a:pt x="13033" y="1350"/>
                  </a:cubicBezTo>
                  <a:cubicBezTo>
                    <a:pt x="4160" y="5047"/>
                    <a:pt x="0" y="15215"/>
                    <a:pt x="3697" y="24089"/>
                  </a:cubicBezTo>
                  <a:cubicBezTo>
                    <a:pt x="6480" y="30766"/>
                    <a:pt x="12925" y="34774"/>
                    <a:pt x="19726" y="34774"/>
                  </a:cubicBezTo>
                  <a:cubicBezTo>
                    <a:pt x="21964" y="34774"/>
                    <a:pt x="24240" y="34340"/>
                    <a:pt x="26436" y="33425"/>
                  </a:cubicBezTo>
                  <a:cubicBezTo>
                    <a:pt x="35310" y="29727"/>
                    <a:pt x="39470" y="19467"/>
                    <a:pt x="35772" y="10686"/>
                  </a:cubicBezTo>
                  <a:cubicBezTo>
                    <a:pt x="32990" y="4008"/>
                    <a:pt x="26545" y="1"/>
                    <a:pt x="19744"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42157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80"/>
        <p:cNvGrpSpPr/>
        <p:nvPr/>
      </p:nvGrpSpPr>
      <p:grpSpPr>
        <a:xfrm>
          <a:off x="0" y="0"/>
          <a:ext cx="0" cy="0"/>
          <a:chOff x="0" y="0"/>
          <a:chExt cx="0" cy="0"/>
        </a:xfrm>
      </p:grpSpPr>
      <p:sp>
        <p:nvSpPr>
          <p:cNvPr id="381" name="Google Shape;381;p24"/>
          <p:cNvSpPr txBox="1">
            <a:spLocks noGrp="1"/>
          </p:cNvSpPr>
          <p:nvPr>
            <p:ph type="title"/>
          </p:nvPr>
        </p:nvSpPr>
        <p:spPr>
          <a:xfrm>
            <a:off x="720300" y="539500"/>
            <a:ext cx="7712100" cy="77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947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713225" y="445025"/>
            <a:ext cx="7726800" cy="14049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7" name="Google Shape;77;p5"/>
          <p:cNvSpPr txBox="1">
            <a:spLocks noGrp="1"/>
          </p:cNvSpPr>
          <p:nvPr>
            <p:ph type="subTitle" idx="1"/>
          </p:nvPr>
        </p:nvSpPr>
        <p:spPr>
          <a:xfrm>
            <a:off x="732725" y="2384450"/>
            <a:ext cx="35130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8" name="Google Shape;78;p5"/>
          <p:cNvSpPr txBox="1">
            <a:spLocks noGrp="1"/>
          </p:cNvSpPr>
          <p:nvPr>
            <p:ph type="subTitle" idx="2"/>
          </p:nvPr>
        </p:nvSpPr>
        <p:spPr>
          <a:xfrm>
            <a:off x="732725" y="3219220"/>
            <a:ext cx="3287700" cy="8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atin typeface="Open Sans Light"/>
                <a:ea typeface="Open Sans Light"/>
                <a:cs typeface="Open Sans Light"/>
                <a:sym typeface="Open Sans Ligh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 name="Google Shape;79;p5"/>
          <p:cNvSpPr txBox="1">
            <a:spLocks noGrp="1"/>
          </p:cNvSpPr>
          <p:nvPr>
            <p:ph type="subTitle" idx="3"/>
          </p:nvPr>
        </p:nvSpPr>
        <p:spPr>
          <a:xfrm>
            <a:off x="4927025" y="2384450"/>
            <a:ext cx="35130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 name="Google Shape;80;p5"/>
          <p:cNvSpPr txBox="1">
            <a:spLocks noGrp="1"/>
          </p:cNvSpPr>
          <p:nvPr>
            <p:ph type="subTitle" idx="4"/>
          </p:nvPr>
        </p:nvSpPr>
        <p:spPr>
          <a:xfrm>
            <a:off x="4927025" y="3219220"/>
            <a:ext cx="3287700" cy="8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atin typeface="Open Sans Light"/>
                <a:ea typeface="Open Sans Light"/>
                <a:cs typeface="Open Sans Light"/>
                <a:sym typeface="Open Sans Light"/>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720300" y="538325"/>
            <a:ext cx="7703100" cy="7773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3800"/>
              <a:buNone/>
              <a:defRPr>
                <a:latin typeface="Cabin"/>
                <a:ea typeface="Cabin"/>
                <a:cs typeface="Cabin"/>
                <a:sym typeface="Cabi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9720" y="40714"/>
            <a:ext cx="1409334" cy="1363130"/>
            <a:chOff x="1568447" y="1107000"/>
            <a:chExt cx="1796703" cy="1737800"/>
          </a:xfrm>
        </p:grpSpPr>
        <p:sp>
          <p:nvSpPr>
            <p:cNvPr id="84" name="Google Shape;84;p6"/>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568447" y="1112914"/>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
        <p:cNvGrpSpPr/>
        <p:nvPr/>
      </p:nvGrpSpPr>
      <p:grpSpPr>
        <a:xfrm>
          <a:off x="0" y="0"/>
          <a:ext cx="0" cy="0"/>
          <a:chOff x="0" y="0"/>
          <a:chExt cx="0" cy="0"/>
        </a:xfrm>
      </p:grpSpPr>
      <p:sp>
        <p:nvSpPr>
          <p:cNvPr id="112" name="Google Shape;112;p9"/>
          <p:cNvSpPr/>
          <p:nvPr/>
        </p:nvSpPr>
        <p:spPr>
          <a:xfrm>
            <a:off x="4572000" y="-125"/>
            <a:ext cx="4572000" cy="5143500"/>
          </a:xfrm>
          <a:prstGeom prst="rect">
            <a:avLst/>
          </a:pr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4" name="Google Shape;11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15" name="Google Shape;11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142"/>
        <p:cNvGrpSpPr/>
        <p:nvPr/>
      </p:nvGrpSpPr>
      <p:grpSpPr>
        <a:xfrm>
          <a:off x="0" y="0"/>
          <a:ext cx="0" cy="0"/>
          <a:chOff x="0" y="0"/>
          <a:chExt cx="0" cy="0"/>
        </a:xfrm>
      </p:grpSpPr>
      <p:sp>
        <p:nvSpPr>
          <p:cNvPr id="143" name="Google Shape;143;p13"/>
          <p:cNvSpPr txBox="1">
            <a:spLocks noGrp="1"/>
          </p:cNvSpPr>
          <p:nvPr>
            <p:ph type="title"/>
          </p:nvPr>
        </p:nvSpPr>
        <p:spPr>
          <a:xfrm>
            <a:off x="3681700" y="539500"/>
            <a:ext cx="4742100" cy="777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800"/>
              <a:buNone/>
              <a:defRPr sz="3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13"/>
          <p:cNvSpPr txBox="1">
            <a:spLocks noGrp="1"/>
          </p:cNvSpPr>
          <p:nvPr>
            <p:ph type="subTitle" idx="1"/>
          </p:nvPr>
        </p:nvSpPr>
        <p:spPr>
          <a:xfrm>
            <a:off x="2173350" y="2014075"/>
            <a:ext cx="2153400" cy="5487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Cabin"/>
              <a:buNone/>
              <a:defRPr>
                <a:latin typeface="Cabin"/>
                <a:ea typeface="Cabin"/>
                <a:cs typeface="Cabin"/>
                <a:sym typeface="Cabin"/>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45" name="Google Shape;145;p13"/>
          <p:cNvSpPr txBox="1">
            <a:spLocks noGrp="1"/>
          </p:cNvSpPr>
          <p:nvPr>
            <p:ph type="subTitle" idx="2"/>
          </p:nvPr>
        </p:nvSpPr>
        <p:spPr>
          <a:xfrm>
            <a:off x="6065125" y="2014075"/>
            <a:ext cx="21534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6" name="Google Shape;146;p13"/>
          <p:cNvSpPr txBox="1">
            <a:spLocks noGrp="1"/>
          </p:cNvSpPr>
          <p:nvPr>
            <p:ph type="subTitle" idx="3"/>
          </p:nvPr>
        </p:nvSpPr>
        <p:spPr>
          <a:xfrm>
            <a:off x="6065125" y="3348150"/>
            <a:ext cx="21534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7" name="Google Shape;147;p13"/>
          <p:cNvSpPr txBox="1">
            <a:spLocks noGrp="1"/>
          </p:cNvSpPr>
          <p:nvPr>
            <p:ph type="subTitle" idx="4"/>
          </p:nvPr>
        </p:nvSpPr>
        <p:spPr>
          <a:xfrm>
            <a:off x="2173350" y="3348150"/>
            <a:ext cx="21534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Cabin"/>
              <a:buNone/>
              <a:defRPr>
                <a:latin typeface="Cabin"/>
                <a:ea typeface="Cabin"/>
                <a:cs typeface="Cabin"/>
                <a:sym typeface="Cabi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8" name="Google Shape;148;p13"/>
          <p:cNvSpPr txBox="1">
            <a:spLocks noGrp="1"/>
          </p:cNvSpPr>
          <p:nvPr>
            <p:ph type="subTitle" idx="5"/>
          </p:nvPr>
        </p:nvSpPr>
        <p:spPr>
          <a:xfrm>
            <a:off x="2173350" y="3797850"/>
            <a:ext cx="2153400" cy="685800"/>
          </a:xfrm>
          <a:prstGeom prst="rect">
            <a:avLst/>
          </a:prstGeom>
        </p:spPr>
        <p:txBody>
          <a:bodyPr spcFirstLastPara="1" wrap="square" lIns="91425" tIns="91425" rIns="91425" bIns="91425" anchor="t" anchorCtr="0">
            <a:noAutofit/>
          </a:bodyPr>
          <a:lstStyle>
            <a:lvl1pPr lvl="0">
              <a:spcBef>
                <a:spcPts val="0"/>
              </a:spcBef>
              <a:spcAft>
                <a:spcPts val="0"/>
              </a:spcAft>
              <a:buSzPts val="1400"/>
              <a:buFont typeface="Open Sans Light"/>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49" name="Google Shape;149;p13"/>
          <p:cNvSpPr txBox="1">
            <a:spLocks noGrp="1"/>
          </p:cNvSpPr>
          <p:nvPr>
            <p:ph type="subTitle" idx="6"/>
          </p:nvPr>
        </p:nvSpPr>
        <p:spPr>
          <a:xfrm>
            <a:off x="6065125" y="3797850"/>
            <a:ext cx="2153400" cy="685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0" name="Google Shape;150;p13"/>
          <p:cNvSpPr txBox="1">
            <a:spLocks noGrp="1"/>
          </p:cNvSpPr>
          <p:nvPr>
            <p:ph type="subTitle" idx="7"/>
          </p:nvPr>
        </p:nvSpPr>
        <p:spPr>
          <a:xfrm>
            <a:off x="2173350" y="2463725"/>
            <a:ext cx="21534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1" name="Google Shape;151;p13"/>
          <p:cNvSpPr txBox="1">
            <a:spLocks noGrp="1"/>
          </p:cNvSpPr>
          <p:nvPr>
            <p:ph type="subTitle" idx="8"/>
          </p:nvPr>
        </p:nvSpPr>
        <p:spPr>
          <a:xfrm>
            <a:off x="6065118" y="2463725"/>
            <a:ext cx="2153400" cy="68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Open Sans Light"/>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9" hasCustomPrompt="1"/>
          </p:nvPr>
        </p:nvSpPr>
        <p:spPr>
          <a:xfrm>
            <a:off x="789425" y="2014075"/>
            <a:ext cx="1386900" cy="1098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5000"/>
              <a:buNone/>
              <a:defRPr sz="65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53" name="Google Shape;153;p13"/>
          <p:cNvSpPr txBox="1">
            <a:spLocks noGrp="1"/>
          </p:cNvSpPr>
          <p:nvPr>
            <p:ph type="title" idx="13" hasCustomPrompt="1"/>
          </p:nvPr>
        </p:nvSpPr>
        <p:spPr>
          <a:xfrm>
            <a:off x="789425" y="3348150"/>
            <a:ext cx="1386900" cy="1098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5000"/>
              <a:buNone/>
              <a:defRPr sz="65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54" name="Google Shape;154;p13"/>
          <p:cNvSpPr txBox="1">
            <a:spLocks noGrp="1"/>
          </p:cNvSpPr>
          <p:nvPr>
            <p:ph type="title" idx="14" hasCustomPrompt="1"/>
          </p:nvPr>
        </p:nvSpPr>
        <p:spPr>
          <a:xfrm>
            <a:off x="4678225" y="3348150"/>
            <a:ext cx="1386900" cy="1098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5000"/>
              <a:buNone/>
              <a:defRPr sz="65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55" name="Google Shape;155;p13"/>
          <p:cNvSpPr txBox="1">
            <a:spLocks noGrp="1"/>
          </p:cNvSpPr>
          <p:nvPr>
            <p:ph type="title" idx="15" hasCustomPrompt="1"/>
          </p:nvPr>
        </p:nvSpPr>
        <p:spPr>
          <a:xfrm>
            <a:off x="4678225" y="2014075"/>
            <a:ext cx="1386900" cy="10983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5000"/>
              <a:buNone/>
              <a:defRPr sz="65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56" name="Google Shape;156;p13"/>
          <p:cNvSpPr/>
          <p:nvPr/>
        </p:nvSpPr>
        <p:spPr>
          <a:xfrm rot="-5400000">
            <a:off x="661687" y="691877"/>
            <a:ext cx="681585" cy="68158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5400000">
            <a:off x="-33266" y="698325"/>
            <a:ext cx="726440" cy="660455"/>
          </a:xfrm>
          <a:custGeom>
            <a:avLst/>
            <a:gdLst/>
            <a:ahLst/>
            <a:cxnLst/>
            <a:rect l="l" t="t" r="r" b="b"/>
            <a:pathLst>
              <a:path w="34646" h="31499" extrusionOk="0">
                <a:moveTo>
                  <a:pt x="17224" y="1"/>
                </a:moveTo>
                <a:cubicBezTo>
                  <a:pt x="10151" y="1"/>
                  <a:pt x="3702" y="4903"/>
                  <a:pt x="1952" y="12154"/>
                </a:cubicBezTo>
                <a:cubicBezTo>
                  <a:pt x="0" y="20547"/>
                  <a:pt x="5173" y="29037"/>
                  <a:pt x="13663" y="31087"/>
                </a:cubicBezTo>
                <a:cubicBezTo>
                  <a:pt x="14858" y="31365"/>
                  <a:pt x="16055" y="31498"/>
                  <a:pt x="17236" y="31498"/>
                </a:cubicBezTo>
                <a:cubicBezTo>
                  <a:pt x="24343" y="31498"/>
                  <a:pt x="30838" y="26657"/>
                  <a:pt x="32596" y="19376"/>
                </a:cubicBezTo>
                <a:cubicBezTo>
                  <a:pt x="34645" y="10983"/>
                  <a:pt x="29375" y="2492"/>
                  <a:pt x="20885" y="443"/>
                </a:cubicBezTo>
                <a:cubicBezTo>
                  <a:pt x="19660" y="144"/>
                  <a:pt x="18433" y="1"/>
                  <a:pt x="17224" y="1"/>
                </a:cubicBezTo>
                <a:close/>
              </a:path>
            </a:pathLst>
          </a:custGeom>
          <a:solidFill>
            <a:srgbClr val="FE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5400000">
            <a:off x="-30520" y="2700143"/>
            <a:ext cx="724406" cy="659931"/>
          </a:xfrm>
          <a:custGeom>
            <a:avLst/>
            <a:gdLst/>
            <a:ahLst/>
            <a:cxnLst/>
            <a:rect l="l" t="t" r="r" b="b"/>
            <a:pathLst>
              <a:path w="34549" h="31474" extrusionOk="0">
                <a:moveTo>
                  <a:pt x="17238" y="1"/>
                </a:moveTo>
                <a:cubicBezTo>
                  <a:pt x="13200" y="1"/>
                  <a:pt x="9174" y="1538"/>
                  <a:pt x="6149" y="4612"/>
                </a:cubicBezTo>
                <a:cubicBezTo>
                  <a:pt x="0" y="10760"/>
                  <a:pt x="0" y="20714"/>
                  <a:pt x="6149" y="26863"/>
                </a:cubicBezTo>
                <a:cubicBezTo>
                  <a:pt x="9174" y="29937"/>
                  <a:pt x="13200" y="31474"/>
                  <a:pt x="17238" y="31474"/>
                </a:cubicBezTo>
                <a:cubicBezTo>
                  <a:pt x="21275" y="31474"/>
                  <a:pt x="25326" y="29937"/>
                  <a:pt x="28400" y="26863"/>
                </a:cubicBezTo>
                <a:cubicBezTo>
                  <a:pt x="34548" y="20714"/>
                  <a:pt x="34548" y="10760"/>
                  <a:pt x="28400" y="4612"/>
                </a:cubicBezTo>
                <a:cubicBezTo>
                  <a:pt x="25326" y="1538"/>
                  <a:pt x="21275" y="1"/>
                  <a:pt x="17238" y="1"/>
                </a:cubicBezTo>
                <a:close/>
              </a:path>
            </a:pathLst>
          </a:custGeom>
          <a:solidFill>
            <a:srgbClr val="F3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rot="5400000">
            <a:off x="-32575" y="3361081"/>
            <a:ext cx="724406" cy="659931"/>
          </a:xfrm>
          <a:custGeom>
            <a:avLst/>
            <a:gdLst/>
            <a:ahLst/>
            <a:cxnLst/>
            <a:rect l="l" t="t" r="r" b="b"/>
            <a:pathLst>
              <a:path w="34549" h="31474" extrusionOk="0">
                <a:moveTo>
                  <a:pt x="17274" y="0"/>
                </a:moveTo>
                <a:cubicBezTo>
                  <a:pt x="13249" y="0"/>
                  <a:pt x="9223" y="1537"/>
                  <a:pt x="6149" y="4611"/>
                </a:cubicBezTo>
                <a:cubicBezTo>
                  <a:pt x="1" y="10662"/>
                  <a:pt x="1" y="20714"/>
                  <a:pt x="6149" y="26862"/>
                </a:cubicBezTo>
                <a:cubicBezTo>
                  <a:pt x="9223" y="29936"/>
                  <a:pt x="13249" y="31473"/>
                  <a:pt x="17274" y="31473"/>
                </a:cubicBezTo>
                <a:cubicBezTo>
                  <a:pt x="21300" y="31473"/>
                  <a:pt x="25326" y="29936"/>
                  <a:pt x="28400" y="26862"/>
                </a:cubicBezTo>
                <a:cubicBezTo>
                  <a:pt x="34548" y="20714"/>
                  <a:pt x="34548" y="10662"/>
                  <a:pt x="28400" y="4611"/>
                </a:cubicBezTo>
                <a:cubicBezTo>
                  <a:pt x="25326" y="1537"/>
                  <a:pt x="21300" y="0"/>
                  <a:pt x="17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rot="5400000">
            <a:off x="3248" y="3687974"/>
            <a:ext cx="654815" cy="660938"/>
          </a:xfrm>
          <a:custGeom>
            <a:avLst/>
            <a:gdLst/>
            <a:ahLst/>
            <a:cxnLst/>
            <a:rect l="l" t="t" r="r" b="b"/>
            <a:pathLst>
              <a:path w="31230" h="31522" extrusionOk="0">
                <a:moveTo>
                  <a:pt x="0" y="0"/>
                </a:moveTo>
                <a:lnTo>
                  <a:pt x="0" y="31522"/>
                </a:lnTo>
                <a:lnTo>
                  <a:pt x="31230" y="31522"/>
                </a:lnTo>
                <a:lnTo>
                  <a:pt x="31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rot="5400000">
            <a:off x="-31925" y="4016713"/>
            <a:ext cx="726440" cy="660329"/>
          </a:xfrm>
          <a:custGeom>
            <a:avLst/>
            <a:gdLst/>
            <a:ahLst/>
            <a:cxnLst/>
            <a:rect l="l" t="t" r="r" b="b"/>
            <a:pathLst>
              <a:path w="34646" h="31493" extrusionOk="0">
                <a:moveTo>
                  <a:pt x="17357" y="0"/>
                </a:moveTo>
                <a:cubicBezTo>
                  <a:pt x="10232" y="0"/>
                  <a:pt x="3713" y="4918"/>
                  <a:pt x="1952" y="12215"/>
                </a:cubicBezTo>
                <a:cubicBezTo>
                  <a:pt x="0" y="20608"/>
                  <a:pt x="5270" y="29098"/>
                  <a:pt x="13761" y="31050"/>
                </a:cubicBezTo>
                <a:cubicBezTo>
                  <a:pt x="14986" y="31349"/>
                  <a:pt x="16213" y="31492"/>
                  <a:pt x="17422" y="31492"/>
                </a:cubicBezTo>
                <a:cubicBezTo>
                  <a:pt x="24493" y="31492"/>
                  <a:pt x="30929" y="26590"/>
                  <a:pt x="32596" y="19339"/>
                </a:cubicBezTo>
                <a:cubicBezTo>
                  <a:pt x="34645" y="10946"/>
                  <a:pt x="29375" y="2456"/>
                  <a:pt x="20885" y="406"/>
                </a:cubicBezTo>
                <a:cubicBezTo>
                  <a:pt x="19705" y="132"/>
                  <a:pt x="18523" y="0"/>
                  <a:pt x="17357"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rot="5400000">
            <a:off x="-2895" y="1357994"/>
            <a:ext cx="660959" cy="658904"/>
          </a:xfrm>
          <a:custGeom>
            <a:avLst/>
            <a:gdLst/>
            <a:ahLst/>
            <a:cxnLst/>
            <a:rect l="l" t="t" r="r" b="b"/>
            <a:pathLst>
              <a:path w="31523" h="31425" extrusionOk="0">
                <a:moveTo>
                  <a:pt x="15713" y="0"/>
                </a:moveTo>
                <a:cubicBezTo>
                  <a:pt x="7027" y="0"/>
                  <a:pt x="0" y="7027"/>
                  <a:pt x="0" y="15712"/>
                </a:cubicBezTo>
                <a:cubicBezTo>
                  <a:pt x="0" y="24398"/>
                  <a:pt x="7027" y="31425"/>
                  <a:pt x="15713" y="31425"/>
                </a:cubicBezTo>
                <a:cubicBezTo>
                  <a:pt x="24496" y="31425"/>
                  <a:pt x="31523" y="24398"/>
                  <a:pt x="31523" y="15712"/>
                </a:cubicBezTo>
                <a:cubicBezTo>
                  <a:pt x="31523" y="7027"/>
                  <a:pt x="24496" y="0"/>
                  <a:pt x="15713"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rot="5400000">
            <a:off x="-330292" y="1360038"/>
            <a:ext cx="660959" cy="654815"/>
          </a:xfrm>
          <a:custGeom>
            <a:avLst/>
            <a:gdLst/>
            <a:ahLst/>
            <a:cxnLst/>
            <a:rect l="l" t="t" r="r" b="b"/>
            <a:pathLst>
              <a:path w="31523" h="31230" extrusionOk="0">
                <a:moveTo>
                  <a:pt x="0" y="0"/>
                </a:moveTo>
                <a:lnTo>
                  <a:pt x="0" y="31230"/>
                </a:lnTo>
                <a:lnTo>
                  <a:pt x="31523" y="31230"/>
                </a:lnTo>
                <a:lnTo>
                  <a:pt x="31523" y="0"/>
                </a:ln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13"/>
          <p:cNvGrpSpPr/>
          <p:nvPr/>
        </p:nvGrpSpPr>
        <p:grpSpPr>
          <a:xfrm rot="-5400000">
            <a:off x="1320196" y="-695333"/>
            <a:ext cx="1410253" cy="2727320"/>
            <a:chOff x="1627375" y="1107000"/>
            <a:chExt cx="1797875" cy="3476950"/>
          </a:xfrm>
        </p:grpSpPr>
        <p:sp>
          <p:nvSpPr>
            <p:cNvPr id="165" name="Google Shape;165;p13"/>
            <p:cNvSpPr/>
            <p:nvPr/>
          </p:nvSpPr>
          <p:spPr>
            <a:xfrm>
              <a:off x="2496250" y="110700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6" y="26992"/>
                    <a:pt x="34756" y="17378"/>
                  </a:cubicBezTo>
                  <a:cubicBezTo>
                    <a:pt x="34756"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2496250" y="19759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6" y="26991"/>
                    <a:pt x="34756" y="17378"/>
                  </a:cubicBezTo>
                  <a:cubicBezTo>
                    <a:pt x="34756" y="7765"/>
                    <a:pt x="26991" y="0"/>
                    <a:pt x="17378" y="0"/>
                  </a:cubicBezTo>
                  <a:close/>
                </a:path>
              </a:pathLst>
            </a:custGeom>
            <a:solidFill>
              <a:srgbClr val="FD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2438475" y="3714600"/>
              <a:ext cx="986775" cy="869350"/>
            </a:xfrm>
            <a:custGeom>
              <a:avLst/>
              <a:gdLst/>
              <a:ahLst/>
              <a:cxnLst/>
              <a:rect l="l" t="t" r="r" b="b"/>
              <a:pathLst>
                <a:path w="39471" h="34774" extrusionOk="0">
                  <a:moveTo>
                    <a:pt x="19705" y="1"/>
                  </a:moveTo>
                  <a:cubicBezTo>
                    <a:pt x="17472" y="1"/>
                    <a:pt x="15208" y="434"/>
                    <a:pt x="13034" y="1350"/>
                  </a:cubicBezTo>
                  <a:cubicBezTo>
                    <a:pt x="4160" y="5047"/>
                    <a:pt x="1" y="15215"/>
                    <a:pt x="3698" y="24089"/>
                  </a:cubicBezTo>
                  <a:cubicBezTo>
                    <a:pt x="6480" y="30766"/>
                    <a:pt x="12926" y="34774"/>
                    <a:pt x="19727" y="34774"/>
                  </a:cubicBezTo>
                  <a:cubicBezTo>
                    <a:pt x="21964" y="34774"/>
                    <a:pt x="24240" y="34340"/>
                    <a:pt x="26437" y="33425"/>
                  </a:cubicBezTo>
                  <a:cubicBezTo>
                    <a:pt x="35311" y="29727"/>
                    <a:pt x="39470" y="19467"/>
                    <a:pt x="35773" y="10686"/>
                  </a:cubicBezTo>
                  <a:cubicBezTo>
                    <a:pt x="32991" y="4009"/>
                    <a:pt x="26493" y="1"/>
                    <a:pt x="19705" y="1"/>
                  </a:cubicBezTo>
                  <a:close/>
                </a:path>
              </a:pathLst>
            </a:custGeom>
            <a:solidFill>
              <a:srgbClr val="FF5D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627375" y="3711350"/>
              <a:ext cx="868900" cy="86892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627375" y="3281525"/>
              <a:ext cx="868900" cy="864300"/>
            </a:xfrm>
            <a:custGeom>
              <a:avLst/>
              <a:gdLst/>
              <a:ahLst/>
              <a:cxnLst/>
              <a:rect l="l" t="t" r="r" b="b"/>
              <a:pathLst>
                <a:path w="34756" h="34572" extrusionOk="0">
                  <a:moveTo>
                    <a:pt x="0" y="1"/>
                  </a:moveTo>
                  <a:lnTo>
                    <a:pt x="0" y="34571"/>
                  </a:lnTo>
                  <a:lnTo>
                    <a:pt x="34755" y="34571"/>
                  </a:lnTo>
                  <a:lnTo>
                    <a:pt x="347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1627375" y="2847100"/>
              <a:ext cx="868900" cy="868900"/>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991" y="34756"/>
                    <a:pt x="34755" y="26991"/>
                    <a:pt x="34755" y="17378"/>
                  </a:cubicBezTo>
                  <a:cubicBezTo>
                    <a:pt x="34755" y="7765"/>
                    <a:pt x="26991" y="0"/>
                    <a:pt x="17378" y="0"/>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3"/>
          <p:cNvSpPr/>
          <p:nvPr/>
        </p:nvSpPr>
        <p:spPr>
          <a:xfrm rot="-5400000">
            <a:off x="1343295" y="691866"/>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rot="-5400000">
            <a:off x="20" y="2014066"/>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DAA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300" y="445025"/>
            <a:ext cx="77034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3800"/>
              <a:buFont typeface="Cabin Medium"/>
              <a:buNone/>
              <a:defRPr sz="3800">
                <a:solidFill>
                  <a:schemeClr val="lt2"/>
                </a:solidFill>
                <a:latin typeface="Cabin Medium"/>
                <a:ea typeface="Cabin Medium"/>
                <a:cs typeface="Cabin Medium"/>
                <a:sym typeface="Cabin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300" y="1152475"/>
            <a:ext cx="77034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Cabin"/>
              <a:buChar char="●"/>
              <a:defRPr sz="1800">
                <a:solidFill>
                  <a:schemeClr val="dk1"/>
                </a:solidFill>
                <a:latin typeface="Cabin"/>
                <a:ea typeface="Cabin"/>
                <a:cs typeface="Cabin"/>
                <a:sym typeface="Cabin"/>
              </a:defRPr>
            </a:lvl1pPr>
            <a:lvl2pPr marL="914400" lvl="1"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15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15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 id="2147483668" r:id="rId14"/>
    <p:sldLayoutId id="2147483671" r:id="rId15"/>
    <p:sldLayoutId id="2147483673" r:id="rId16"/>
    <p:sldLayoutId id="2147483674" r:id="rId17"/>
    <p:sldLayoutId id="2147483675" r:id="rId18"/>
    <p:sldLayoutId id="2147483679"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17"/>
        <p:cNvGrpSpPr/>
        <p:nvPr/>
      </p:nvGrpSpPr>
      <p:grpSpPr>
        <a:xfrm>
          <a:off x="0" y="0"/>
          <a:ext cx="0" cy="0"/>
          <a:chOff x="0" y="0"/>
          <a:chExt cx="0" cy="0"/>
        </a:xfrm>
      </p:grpSpPr>
      <p:sp>
        <p:nvSpPr>
          <p:cNvPr id="718" name="Google Shape;718;p42"/>
          <p:cNvSpPr txBox="1">
            <a:spLocks noGrp="1"/>
          </p:cNvSpPr>
          <p:nvPr>
            <p:ph type="ctrTitle"/>
          </p:nvPr>
        </p:nvSpPr>
        <p:spPr>
          <a:xfrm>
            <a:off x="2857501" y="1018309"/>
            <a:ext cx="5756564" cy="246264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800" dirty="0" smtClean="0">
                <a:latin typeface="Bernard MT Condensed" panose="02050806060905020404" pitchFamily="18" charset="0"/>
              </a:rPr>
              <a:t>MATERNIDAD SUBROGADA</a:t>
            </a:r>
            <a:endParaRPr sz="8800" dirty="0">
              <a:latin typeface="Bernard MT Condensed" panose="02050806060905020404" pitchFamily="18" charset="0"/>
            </a:endParaRPr>
          </a:p>
        </p:txBody>
      </p:sp>
      <p:sp>
        <p:nvSpPr>
          <p:cNvPr id="719" name="Google Shape;719;p42"/>
          <p:cNvSpPr txBox="1">
            <a:spLocks noGrp="1"/>
          </p:cNvSpPr>
          <p:nvPr>
            <p:ph type="subTitle" idx="1"/>
          </p:nvPr>
        </p:nvSpPr>
        <p:spPr>
          <a:xfrm>
            <a:off x="3201115" y="3563728"/>
            <a:ext cx="5069336"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Mtra. </a:t>
            </a:r>
            <a:r>
              <a:rPr lang="es-MX" dirty="0" smtClean="0"/>
              <a:t>en Derecho Sandra Gaeta Miranda</a:t>
            </a:r>
            <a:endParaRPr dirty="0"/>
          </a:p>
        </p:txBody>
      </p:sp>
      <p:pic>
        <p:nvPicPr>
          <p:cNvPr id="2" name="Imagen 1"/>
          <p:cNvPicPr>
            <a:picLocks noChangeAspect="1"/>
          </p:cNvPicPr>
          <p:nvPr/>
        </p:nvPicPr>
        <p:blipFill>
          <a:blip r:embed="rId3"/>
          <a:stretch>
            <a:fillRect/>
          </a:stretch>
        </p:blipFill>
        <p:spPr>
          <a:xfrm>
            <a:off x="0" y="1479486"/>
            <a:ext cx="2347163" cy="36640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AA4"/>
        </a:solidFill>
        <a:effectLst/>
      </p:bgPr>
    </p:bg>
    <p:spTree>
      <p:nvGrpSpPr>
        <p:cNvPr id="1" name="Shape 772"/>
        <p:cNvGrpSpPr/>
        <p:nvPr/>
      </p:nvGrpSpPr>
      <p:grpSpPr>
        <a:xfrm>
          <a:off x="0" y="0"/>
          <a:ext cx="0" cy="0"/>
          <a:chOff x="0" y="0"/>
          <a:chExt cx="0" cy="0"/>
        </a:xfrm>
      </p:grpSpPr>
      <p:sp>
        <p:nvSpPr>
          <p:cNvPr id="774" name="Google Shape;774;p49"/>
          <p:cNvSpPr txBox="1">
            <a:spLocks noGrp="1"/>
          </p:cNvSpPr>
          <p:nvPr>
            <p:ph type="subTitle" idx="1"/>
          </p:nvPr>
        </p:nvSpPr>
        <p:spPr>
          <a:xfrm>
            <a:off x="598518" y="282631"/>
            <a:ext cx="4804755" cy="4486649"/>
          </a:xfrm>
          <a:prstGeom prst="rect">
            <a:avLst/>
          </a:prstGeom>
        </p:spPr>
        <p:txBody>
          <a:bodyPr spcFirstLastPara="1" wrap="square" lIns="91425" tIns="91425" rIns="91425" bIns="91425" anchor="t" anchorCtr="0">
            <a:noAutofit/>
          </a:bodyPr>
          <a:lstStyle/>
          <a:p>
            <a:pPr marL="0" lvl="0" indent="0" algn="just">
              <a:spcBef>
                <a:spcPts val="1600"/>
              </a:spcBef>
              <a:spcAft>
                <a:spcPts val="1600"/>
              </a:spcAft>
            </a:pPr>
            <a:r>
              <a:rPr lang="es-MX" sz="2400" dirty="0"/>
              <a:t>En México </a:t>
            </a:r>
            <a:r>
              <a:rPr lang="es-MX" sz="2400" dirty="0" smtClean="0"/>
              <a:t>la GESTACIÓN subrogada solo </a:t>
            </a:r>
            <a:r>
              <a:rPr lang="es-MX" sz="2400" dirty="0"/>
              <a:t>está permitida en dos </a:t>
            </a:r>
            <a:r>
              <a:rPr lang="es-MX" sz="2400" dirty="0" smtClean="0"/>
              <a:t>estados: </a:t>
            </a:r>
            <a:r>
              <a:rPr lang="es-MX" sz="2400" dirty="0" smtClean="0"/>
              <a:t>Tabasco y </a:t>
            </a:r>
            <a:r>
              <a:rPr lang="es-MX" sz="2400" dirty="0" smtClean="0"/>
              <a:t>Sinaloa los cuales cuentan con una legislación concreta al respecto, pero así como hay estados que la regulan, hay otros que la prohíben explícitamente como lo son Coahuila </a:t>
            </a:r>
            <a:r>
              <a:rPr lang="es-MX" sz="2400" dirty="0"/>
              <a:t>y </a:t>
            </a:r>
            <a:r>
              <a:rPr lang="es-MX" sz="2400" dirty="0" smtClean="0"/>
              <a:t>San Luis Potosí. </a:t>
            </a:r>
            <a:endParaRPr sz="2400" dirty="0"/>
          </a:p>
        </p:txBody>
      </p:sp>
      <p:pic>
        <p:nvPicPr>
          <p:cNvPr id="3" name="Imagen 2"/>
          <p:cNvPicPr>
            <a:picLocks noChangeAspect="1"/>
          </p:cNvPicPr>
          <p:nvPr/>
        </p:nvPicPr>
        <p:blipFill rotWithShape="1">
          <a:blip r:embed="rId3"/>
          <a:srcRect l="10898" r="11512"/>
          <a:stretch/>
        </p:blipFill>
        <p:spPr>
          <a:xfrm>
            <a:off x="5951913" y="1245397"/>
            <a:ext cx="2959331" cy="28958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1"/>
        <p:cNvGrpSpPr/>
        <p:nvPr/>
      </p:nvGrpSpPr>
      <p:grpSpPr>
        <a:xfrm>
          <a:off x="0" y="0"/>
          <a:ext cx="0" cy="0"/>
          <a:chOff x="0" y="0"/>
          <a:chExt cx="0" cy="0"/>
        </a:xfrm>
      </p:grpSpPr>
      <p:sp>
        <p:nvSpPr>
          <p:cNvPr id="892" name="Google Shape;892;p55"/>
          <p:cNvSpPr txBox="1">
            <a:spLocks noGrp="1"/>
          </p:cNvSpPr>
          <p:nvPr>
            <p:ph type="title"/>
          </p:nvPr>
        </p:nvSpPr>
        <p:spPr>
          <a:xfrm>
            <a:off x="1267691" y="622079"/>
            <a:ext cx="6276109" cy="35238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5400" b="1" dirty="0" smtClean="0">
                <a:latin typeface="Bernard MT Condensed" panose="02050806060905020404" pitchFamily="18" charset="0"/>
              </a:rPr>
              <a:t>REFLEXIONES RESPECTO</a:t>
            </a:r>
            <a:br>
              <a:rPr lang="es-ES_tradnl" sz="5400" b="1" dirty="0" smtClean="0">
                <a:latin typeface="Bernard MT Condensed" panose="02050806060905020404" pitchFamily="18" charset="0"/>
              </a:rPr>
            </a:br>
            <a:r>
              <a:rPr lang="es-ES_tradnl" sz="5400" b="1" dirty="0" smtClean="0">
                <a:latin typeface="Bernard MT Condensed" panose="02050806060905020404" pitchFamily="18" charset="0"/>
              </a:rPr>
              <a:t>DERECHO DE PROCREACION Y DE LA PERSONALIDAD. </a:t>
            </a:r>
            <a:endParaRPr sz="5400" b="1" dirty="0">
              <a:latin typeface="Bernard MT Condensed" panose="020508060609050204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56"/>
          <p:cNvSpPr/>
          <p:nvPr/>
        </p:nvSpPr>
        <p:spPr>
          <a:xfrm>
            <a:off x="3808481" y="2568384"/>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6"/>
          <p:cNvSpPr txBox="1">
            <a:spLocks noGrp="1"/>
          </p:cNvSpPr>
          <p:nvPr>
            <p:ph type="title"/>
          </p:nvPr>
        </p:nvSpPr>
        <p:spPr>
          <a:xfrm>
            <a:off x="841393" y="261954"/>
            <a:ext cx="7703400" cy="9798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2800" dirty="0" smtClean="0">
                <a:latin typeface="Bernard MT Condensed" panose="02050806060905020404" pitchFamily="18" charset="0"/>
              </a:rPr>
              <a:t>SE PROTEGE EL DERECHO A DECIDIR EL </a:t>
            </a:r>
            <a:r>
              <a:rPr lang="es-ES_tradnl" sz="2800" dirty="0" smtClean="0">
                <a:latin typeface="Bernard MT Condensed" panose="02050806060905020404" pitchFamily="18" charset="0"/>
              </a:rPr>
              <a:t>NÚMERO </a:t>
            </a:r>
            <a:r>
              <a:rPr lang="es-ES_tradnl" sz="2800" dirty="0" smtClean="0">
                <a:latin typeface="Bernard MT Condensed" panose="02050806060905020404" pitchFamily="18" charset="0"/>
              </a:rPr>
              <a:t>DE DESCENDIENTES</a:t>
            </a:r>
            <a:endParaRPr sz="2800" dirty="0">
              <a:latin typeface="Bernard MT Condensed" panose="02050806060905020404" pitchFamily="18" charset="0"/>
            </a:endParaRPr>
          </a:p>
        </p:txBody>
      </p:sp>
      <p:sp>
        <p:nvSpPr>
          <p:cNvPr id="900" name="Google Shape;900;p56"/>
          <p:cNvSpPr txBox="1">
            <a:spLocks noGrp="1"/>
          </p:cNvSpPr>
          <p:nvPr>
            <p:ph type="subTitle" idx="4294967295"/>
          </p:nvPr>
        </p:nvSpPr>
        <p:spPr>
          <a:xfrm>
            <a:off x="1386584" y="2543313"/>
            <a:ext cx="1989641" cy="731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_tradnl" sz="1400" dirty="0"/>
              <a:t> </a:t>
            </a:r>
            <a:r>
              <a:rPr lang="es-ES_tradnl" sz="1400" dirty="0" smtClean="0"/>
              <a:t>ARTÍCULO </a:t>
            </a:r>
            <a:r>
              <a:rPr lang="es-ES_tradnl" sz="1400" dirty="0" smtClean="0"/>
              <a:t>4 CONSTITUCIONAL</a:t>
            </a:r>
            <a:endParaRPr sz="1400" dirty="0"/>
          </a:p>
        </p:txBody>
      </p:sp>
      <p:sp>
        <p:nvSpPr>
          <p:cNvPr id="901" name="Google Shape;901;p56"/>
          <p:cNvSpPr txBox="1">
            <a:spLocks noGrp="1"/>
          </p:cNvSpPr>
          <p:nvPr>
            <p:ph type="subTitle" idx="4294967295"/>
          </p:nvPr>
        </p:nvSpPr>
        <p:spPr>
          <a:xfrm>
            <a:off x="5767775" y="2497900"/>
            <a:ext cx="3083034" cy="68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400" dirty="0" smtClean="0"/>
              <a:t>DERECHO REPRODUCTIVOS SIN SUFRIR </a:t>
            </a:r>
            <a:r>
              <a:rPr lang="es-ES_tradnl" sz="1400" dirty="0" smtClean="0"/>
              <a:t>DISCRIMINACIÓN</a:t>
            </a:r>
            <a:r>
              <a:rPr lang="es-ES_tradnl" sz="1400" dirty="0" smtClean="0"/>
              <a:t>,</a:t>
            </a:r>
          </a:p>
          <a:p>
            <a:pPr marL="0" lvl="0" indent="0" algn="ctr" rtl="0">
              <a:spcBef>
                <a:spcPts val="0"/>
              </a:spcBef>
              <a:spcAft>
                <a:spcPts val="0"/>
              </a:spcAft>
              <a:buNone/>
            </a:pPr>
            <a:r>
              <a:rPr lang="es-ES_tradnl" sz="1400" dirty="0" smtClean="0"/>
              <a:t>COACCIONES NI VIOLENCIA</a:t>
            </a:r>
          </a:p>
          <a:p>
            <a:pPr marL="0" lvl="0" indent="0" algn="l" rtl="0">
              <a:spcBef>
                <a:spcPts val="0"/>
              </a:spcBef>
              <a:spcAft>
                <a:spcPts val="0"/>
              </a:spcAft>
              <a:buNone/>
            </a:pPr>
            <a:endParaRPr sz="1400" dirty="0"/>
          </a:p>
        </p:txBody>
      </p:sp>
      <p:sp>
        <p:nvSpPr>
          <p:cNvPr id="902" name="Google Shape;902;p56"/>
          <p:cNvSpPr txBox="1">
            <a:spLocks noGrp="1"/>
          </p:cNvSpPr>
          <p:nvPr>
            <p:ph type="subTitle" idx="4294967295"/>
          </p:nvPr>
        </p:nvSpPr>
        <p:spPr>
          <a:xfrm>
            <a:off x="5767775" y="1816000"/>
            <a:ext cx="1521900" cy="68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_tradnl" sz="1400" dirty="0" smtClean="0"/>
              <a:t>DERECHO DE </a:t>
            </a:r>
            <a:r>
              <a:rPr lang="es-ES_tradnl" sz="1400" dirty="0" smtClean="0"/>
              <a:t>PROCREACIÓN</a:t>
            </a:r>
            <a:endParaRPr sz="1400" dirty="0"/>
          </a:p>
        </p:txBody>
      </p:sp>
      <p:sp>
        <p:nvSpPr>
          <p:cNvPr id="903" name="Google Shape;903;p56"/>
          <p:cNvSpPr txBox="1">
            <a:spLocks noGrp="1"/>
          </p:cNvSpPr>
          <p:nvPr>
            <p:ph type="subTitle" idx="4294967295"/>
          </p:nvPr>
        </p:nvSpPr>
        <p:spPr>
          <a:xfrm>
            <a:off x="5519162" y="3354705"/>
            <a:ext cx="2657997" cy="13627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sz="1400" dirty="0" smtClean="0"/>
              <a:t>EL </a:t>
            </a:r>
            <a:r>
              <a:rPr lang="es-ES_tradnl" sz="1400" dirty="0" smtClean="0"/>
              <a:t>DERECHO QUE LO </a:t>
            </a:r>
            <a:r>
              <a:rPr lang="es-ES_tradnl" sz="1400" dirty="0" smtClean="0"/>
              <a:t>LOGRE  A TRAVÉS </a:t>
            </a:r>
            <a:r>
              <a:rPr lang="es-ES_tradnl" sz="1400" dirty="0" smtClean="0"/>
              <a:t>DE </a:t>
            </a:r>
            <a:r>
              <a:rPr lang="es-ES_tradnl" sz="1400" dirty="0" smtClean="0"/>
              <a:t>LA INTERVENCIÓN </a:t>
            </a:r>
            <a:r>
              <a:rPr lang="es-ES_tradnl" sz="1400" dirty="0" smtClean="0"/>
              <a:t>DE UNA MUJER EN EL PROCESO DE </a:t>
            </a:r>
            <a:r>
              <a:rPr lang="es-ES_tradnl" sz="1400" dirty="0" smtClean="0"/>
              <a:t>GESTACIÓN</a:t>
            </a:r>
            <a:endParaRPr sz="1400" dirty="0"/>
          </a:p>
        </p:txBody>
      </p:sp>
      <p:sp>
        <p:nvSpPr>
          <p:cNvPr id="904" name="Google Shape;904;p56"/>
          <p:cNvSpPr/>
          <p:nvPr/>
        </p:nvSpPr>
        <p:spPr>
          <a:xfrm>
            <a:off x="4497309" y="2568384"/>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rgbClr val="FFDA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6"/>
          <p:cNvSpPr/>
          <p:nvPr/>
        </p:nvSpPr>
        <p:spPr>
          <a:xfrm>
            <a:off x="4497309" y="3251784"/>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6"/>
          <p:cNvSpPr/>
          <p:nvPr/>
        </p:nvSpPr>
        <p:spPr>
          <a:xfrm>
            <a:off x="4497309" y="1884984"/>
            <a:ext cx="681565" cy="681565"/>
          </a:xfrm>
          <a:custGeom>
            <a:avLst/>
            <a:gdLst/>
            <a:ahLst/>
            <a:cxnLst/>
            <a:rect l="l" t="t" r="r" b="b"/>
            <a:pathLst>
              <a:path w="34756" h="34756" extrusionOk="0">
                <a:moveTo>
                  <a:pt x="17378" y="0"/>
                </a:moveTo>
                <a:cubicBezTo>
                  <a:pt x="7765" y="0"/>
                  <a:pt x="0" y="7765"/>
                  <a:pt x="0" y="17378"/>
                </a:cubicBezTo>
                <a:cubicBezTo>
                  <a:pt x="0" y="26991"/>
                  <a:pt x="7765" y="34756"/>
                  <a:pt x="17378" y="34756"/>
                </a:cubicBezTo>
                <a:cubicBezTo>
                  <a:pt x="26899" y="34756"/>
                  <a:pt x="34756" y="26991"/>
                  <a:pt x="34756" y="17378"/>
                </a:cubicBezTo>
                <a:cubicBezTo>
                  <a:pt x="34756" y="7765"/>
                  <a:pt x="26899" y="0"/>
                  <a:pt x="173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6"/>
          <p:cNvSpPr/>
          <p:nvPr/>
        </p:nvSpPr>
        <p:spPr>
          <a:xfrm>
            <a:off x="4650406" y="205355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8" name="Google Shape;908;p56"/>
          <p:cNvGrpSpPr/>
          <p:nvPr/>
        </p:nvGrpSpPr>
        <p:grpSpPr>
          <a:xfrm>
            <a:off x="3993957" y="2732762"/>
            <a:ext cx="310602" cy="352803"/>
            <a:chOff x="-28069875" y="3175300"/>
            <a:chExt cx="260725" cy="296150"/>
          </a:xfrm>
        </p:grpSpPr>
        <p:sp>
          <p:nvSpPr>
            <p:cNvPr id="909" name="Google Shape;909;p56"/>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6"/>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6"/>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6"/>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6"/>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6"/>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6"/>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6"/>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6"/>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56"/>
          <p:cNvGrpSpPr/>
          <p:nvPr/>
        </p:nvGrpSpPr>
        <p:grpSpPr>
          <a:xfrm>
            <a:off x="4661205" y="2732881"/>
            <a:ext cx="353757" cy="352565"/>
            <a:chOff x="-26980600" y="3175500"/>
            <a:chExt cx="296950" cy="295950"/>
          </a:xfrm>
        </p:grpSpPr>
        <p:sp>
          <p:nvSpPr>
            <p:cNvPr id="919" name="Google Shape;919;p56"/>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6"/>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6"/>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56"/>
          <p:cNvGrpSpPr/>
          <p:nvPr/>
        </p:nvGrpSpPr>
        <p:grpSpPr>
          <a:xfrm>
            <a:off x="4693093" y="3420357"/>
            <a:ext cx="289962" cy="352833"/>
            <a:chOff x="-24709100" y="3888875"/>
            <a:chExt cx="243400" cy="296175"/>
          </a:xfrm>
        </p:grpSpPr>
        <p:sp>
          <p:nvSpPr>
            <p:cNvPr id="923" name="Google Shape;923;p56"/>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6"/>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6"/>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6" name="Google Shape;926;p56"/>
          <p:cNvCxnSpPr/>
          <p:nvPr/>
        </p:nvCxnSpPr>
        <p:spPr>
          <a:xfrm>
            <a:off x="5112400" y="2219175"/>
            <a:ext cx="581100" cy="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56"/>
          <p:cNvCxnSpPr/>
          <p:nvPr/>
        </p:nvCxnSpPr>
        <p:spPr>
          <a:xfrm>
            <a:off x="3419525" y="2909175"/>
            <a:ext cx="458100" cy="0"/>
          </a:xfrm>
          <a:prstGeom prst="straightConnector1">
            <a:avLst/>
          </a:prstGeom>
          <a:noFill/>
          <a:ln w="19050" cap="flat" cmpd="sng">
            <a:solidFill>
              <a:schemeClr val="accent5"/>
            </a:solidFill>
            <a:prstDash val="solid"/>
            <a:round/>
            <a:headEnd type="none" w="med" len="med"/>
            <a:tailEnd type="none" w="med" len="med"/>
          </a:ln>
        </p:spPr>
      </p:cxnSp>
      <p:cxnSp>
        <p:nvCxnSpPr>
          <p:cNvPr id="928" name="Google Shape;928;p56"/>
          <p:cNvCxnSpPr/>
          <p:nvPr/>
        </p:nvCxnSpPr>
        <p:spPr>
          <a:xfrm>
            <a:off x="5112400" y="3592563"/>
            <a:ext cx="581100" cy="0"/>
          </a:xfrm>
          <a:prstGeom prst="straightConnector1">
            <a:avLst/>
          </a:prstGeom>
          <a:noFill/>
          <a:ln w="19050" cap="flat" cmpd="sng">
            <a:solidFill>
              <a:schemeClr val="dk1"/>
            </a:solidFill>
            <a:prstDash val="solid"/>
            <a:round/>
            <a:headEnd type="none" w="med" len="med"/>
            <a:tailEnd type="none" w="med" len="med"/>
          </a:ln>
        </p:spPr>
      </p:cxnSp>
      <p:cxnSp>
        <p:nvCxnSpPr>
          <p:cNvPr id="929" name="Google Shape;929;p56"/>
          <p:cNvCxnSpPr/>
          <p:nvPr/>
        </p:nvCxnSpPr>
        <p:spPr>
          <a:xfrm>
            <a:off x="5112400" y="2916426"/>
            <a:ext cx="5811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58"/>
          <p:cNvSpPr txBox="1">
            <a:spLocks noGrp="1"/>
          </p:cNvSpPr>
          <p:nvPr>
            <p:ph type="title"/>
          </p:nvPr>
        </p:nvSpPr>
        <p:spPr>
          <a:xfrm>
            <a:off x="883588" y="1199490"/>
            <a:ext cx="7703100" cy="7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_tradnl" dirty="0" smtClean="0">
                <a:latin typeface="Bernard MT Condensed" panose="02050806060905020404" pitchFamily="18" charset="0"/>
              </a:rPr>
              <a:t>REALIDAD EN EL ESTADO MEXICANO</a:t>
            </a:r>
            <a:endParaRPr dirty="0">
              <a:latin typeface="Bernard MT Condensed" panose="02050806060905020404" pitchFamily="18" charset="0"/>
            </a:endParaRPr>
          </a:p>
        </p:txBody>
      </p:sp>
      <p:sp>
        <p:nvSpPr>
          <p:cNvPr id="971" name="Google Shape;971;p58"/>
          <p:cNvSpPr txBox="1">
            <a:spLocks noGrp="1"/>
          </p:cNvSpPr>
          <p:nvPr>
            <p:ph type="subTitle" idx="4"/>
          </p:nvPr>
        </p:nvSpPr>
        <p:spPr>
          <a:xfrm>
            <a:off x="1312605" y="2416100"/>
            <a:ext cx="2146394" cy="2602709"/>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_tradnl" dirty="0" smtClean="0"/>
              <a:t>EMPLEO DE TÉCNICAS DE REPRODUCCIÓN ASISTIDA</a:t>
            </a:r>
            <a:endParaRPr dirty="0"/>
          </a:p>
        </p:txBody>
      </p:sp>
      <p:sp>
        <p:nvSpPr>
          <p:cNvPr id="972" name="Google Shape;972;p58"/>
          <p:cNvSpPr txBox="1">
            <a:spLocks noGrp="1"/>
          </p:cNvSpPr>
          <p:nvPr>
            <p:ph type="subTitle" idx="5"/>
          </p:nvPr>
        </p:nvSpPr>
        <p:spPr>
          <a:xfrm>
            <a:off x="6849844" y="2416100"/>
            <a:ext cx="213055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 dirty="0" smtClean="0"/>
              <a:t>R</a:t>
            </a:r>
            <a:r>
              <a:rPr lang="es-ES_tradnl" dirty="0" smtClean="0"/>
              <a:t>EGULADOS POR UNA MINORÍA DE LAS ENTIDADES FEDERATIVAS</a:t>
            </a:r>
            <a:endParaRPr dirty="0"/>
          </a:p>
        </p:txBody>
      </p:sp>
      <p:sp>
        <p:nvSpPr>
          <p:cNvPr id="973" name="Google Shape;973;p58"/>
          <p:cNvSpPr txBox="1">
            <a:spLocks noGrp="1"/>
          </p:cNvSpPr>
          <p:nvPr>
            <p:ph type="subTitle" idx="6"/>
          </p:nvPr>
        </p:nvSpPr>
        <p:spPr>
          <a:xfrm>
            <a:off x="4092788" y="2416100"/>
            <a:ext cx="194885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ES_tradnl" dirty="0" smtClean="0"/>
              <a:t>INTERVENCIÓN  </a:t>
            </a:r>
            <a:r>
              <a:rPr lang="es-ES_tradnl" dirty="0" smtClean="0"/>
              <a:t>DE UNA SEGUNDA MUJER EN EL PROCESO</a:t>
            </a:r>
            <a:endParaRPr dirty="0"/>
          </a:p>
        </p:txBody>
      </p:sp>
      <p:sp>
        <p:nvSpPr>
          <p:cNvPr id="974" name="Google Shape;974;p58"/>
          <p:cNvSpPr/>
          <p:nvPr/>
        </p:nvSpPr>
        <p:spPr>
          <a:xfrm rot="-5400000">
            <a:off x="6168356" y="2683253"/>
            <a:ext cx="681478" cy="681498"/>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8"/>
          <p:cNvSpPr/>
          <p:nvPr/>
        </p:nvSpPr>
        <p:spPr>
          <a:xfrm rot="-5400000">
            <a:off x="3428254" y="2675828"/>
            <a:ext cx="681478" cy="681498"/>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8"/>
          <p:cNvSpPr/>
          <p:nvPr/>
        </p:nvSpPr>
        <p:spPr>
          <a:xfrm rot="-5400000">
            <a:off x="720665" y="2675828"/>
            <a:ext cx="681478" cy="681498"/>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899" y="34756"/>
                  <a:pt x="34756" y="26992"/>
                  <a:pt x="34756" y="17378"/>
                </a:cubicBezTo>
                <a:cubicBezTo>
                  <a:pt x="34756" y="7765"/>
                  <a:pt x="26899" y="1"/>
                  <a:pt x="17378"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58"/>
          <p:cNvGrpSpPr/>
          <p:nvPr/>
        </p:nvGrpSpPr>
        <p:grpSpPr>
          <a:xfrm>
            <a:off x="3603503" y="2903031"/>
            <a:ext cx="351880" cy="227092"/>
            <a:chOff x="-26573400" y="3224125"/>
            <a:chExt cx="295375" cy="190625"/>
          </a:xfrm>
        </p:grpSpPr>
        <p:sp>
          <p:nvSpPr>
            <p:cNvPr id="978" name="Google Shape;978;p58"/>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8"/>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 name="Google Shape;980;p58"/>
          <p:cNvGrpSpPr/>
          <p:nvPr/>
        </p:nvGrpSpPr>
        <p:grpSpPr>
          <a:xfrm>
            <a:off x="6351423" y="2848045"/>
            <a:ext cx="315307" cy="351910"/>
            <a:chOff x="-23962425" y="3519475"/>
            <a:chExt cx="264675" cy="295400"/>
          </a:xfrm>
        </p:grpSpPr>
        <p:sp>
          <p:nvSpPr>
            <p:cNvPr id="981" name="Google Shape;981;p58"/>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8"/>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58"/>
          <p:cNvGrpSpPr/>
          <p:nvPr/>
        </p:nvGrpSpPr>
        <p:grpSpPr>
          <a:xfrm>
            <a:off x="883588" y="2851433"/>
            <a:ext cx="355633" cy="330288"/>
            <a:chOff x="-25465200" y="3565175"/>
            <a:chExt cx="298525" cy="277250"/>
          </a:xfrm>
        </p:grpSpPr>
        <p:sp>
          <p:nvSpPr>
            <p:cNvPr id="984" name="Google Shape;984;p58"/>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8"/>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7"/>
          <p:cNvSpPr>
            <a:spLocks noGrp="1"/>
          </p:cNvSpPr>
          <p:nvPr>
            <p:ph type="title"/>
          </p:nvPr>
        </p:nvSpPr>
        <p:spPr>
          <a:xfrm>
            <a:off x="713225" y="104625"/>
            <a:ext cx="7726800" cy="1404900"/>
          </a:xfrm>
        </p:spPr>
        <p:txBody>
          <a:bodyPr/>
          <a:lstStyle/>
          <a:p>
            <a:pPr algn="ctr"/>
            <a:r>
              <a:rPr lang="es-ES" sz="4000" dirty="0" smtClean="0">
                <a:latin typeface="Bernard MT Condensed" panose="02050806060905020404" pitchFamily="18" charset="0"/>
              </a:rPr>
              <a:t>ES NECESARIO ESTABLECER HIPOTESIS NORMATIVAS</a:t>
            </a:r>
            <a:endParaRPr lang="es-ES" sz="4000" dirty="0">
              <a:latin typeface="Bernard MT Condensed" panose="02050806060905020404" pitchFamily="18" charset="0"/>
            </a:endParaRPr>
          </a:p>
        </p:txBody>
      </p:sp>
      <p:sp>
        <p:nvSpPr>
          <p:cNvPr id="19" name="Subtítulo 18"/>
          <p:cNvSpPr>
            <a:spLocks noGrp="1"/>
          </p:cNvSpPr>
          <p:nvPr>
            <p:ph type="subTitle" idx="1"/>
          </p:nvPr>
        </p:nvSpPr>
        <p:spPr>
          <a:xfrm>
            <a:off x="625568" y="1535239"/>
            <a:ext cx="4344969" cy="705000"/>
          </a:xfrm>
        </p:spPr>
        <p:txBody>
          <a:bodyPr/>
          <a:lstStyle/>
          <a:p>
            <a:pPr>
              <a:buFont typeface="Arial" panose="020B0604020202020204" pitchFamily="34" charset="0"/>
              <a:buChar char="•"/>
            </a:pPr>
            <a:r>
              <a:rPr lang="es-ES" dirty="0" smtClean="0"/>
              <a:t>CON EFECTOS JURÍDICOS CON RELACIÓN A LA FILIACIÓN</a:t>
            </a:r>
            <a:endParaRPr lang="es-ES" dirty="0"/>
          </a:p>
        </p:txBody>
      </p:sp>
      <p:sp>
        <p:nvSpPr>
          <p:cNvPr id="20" name="Subtítulo 19"/>
          <p:cNvSpPr>
            <a:spLocks noGrp="1"/>
          </p:cNvSpPr>
          <p:nvPr>
            <p:ph type="subTitle" idx="2"/>
          </p:nvPr>
        </p:nvSpPr>
        <p:spPr>
          <a:xfrm>
            <a:off x="507586" y="2877452"/>
            <a:ext cx="4344969" cy="997920"/>
          </a:xfrm>
        </p:spPr>
        <p:txBody>
          <a:bodyPr/>
          <a:lstStyle/>
          <a:p>
            <a:pPr algn="ctr">
              <a:buFont typeface="Arial" panose="020B0604020202020204" pitchFamily="34" charset="0"/>
              <a:buChar char="•"/>
            </a:pPr>
            <a:r>
              <a:rPr lang="es-ES" sz="1800" dirty="0" smtClean="0"/>
              <a:t>CON EFECTOS PATRIMONIALES, ECONÓMICOS Y MORALES</a:t>
            </a:r>
            <a:endParaRPr lang="es-ES" sz="1800" dirty="0"/>
          </a:p>
        </p:txBody>
      </p:sp>
      <p:sp>
        <p:nvSpPr>
          <p:cNvPr id="21" name="Subtítulo 20"/>
          <p:cNvSpPr>
            <a:spLocks noGrp="1"/>
          </p:cNvSpPr>
          <p:nvPr>
            <p:ph type="subTitle" idx="3"/>
          </p:nvPr>
        </p:nvSpPr>
        <p:spPr>
          <a:xfrm>
            <a:off x="5631000" y="1732666"/>
            <a:ext cx="3513000" cy="705000"/>
          </a:xfrm>
        </p:spPr>
        <p:txBody>
          <a:bodyPr/>
          <a:lstStyle/>
          <a:p>
            <a:pPr>
              <a:buFont typeface="Arial" panose="020B0604020202020204" pitchFamily="34" charset="0"/>
              <a:buChar char="•"/>
            </a:pPr>
            <a:r>
              <a:rPr lang="es-ES" dirty="0" smtClean="0"/>
              <a:t>BASES Y REQUISITOS DE SU PRÁCTICA</a:t>
            </a:r>
            <a:endParaRPr lang="es-ES" dirty="0"/>
          </a:p>
        </p:txBody>
      </p:sp>
      <p:sp>
        <p:nvSpPr>
          <p:cNvPr id="22" name="Subtítulo 21"/>
          <p:cNvSpPr>
            <a:spLocks noGrp="1"/>
          </p:cNvSpPr>
          <p:nvPr>
            <p:ph type="subTitle" idx="4"/>
          </p:nvPr>
        </p:nvSpPr>
        <p:spPr>
          <a:xfrm>
            <a:off x="713225" y="4058985"/>
            <a:ext cx="3833074" cy="907200"/>
          </a:xfrm>
        </p:spPr>
        <p:txBody>
          <a:bodyPr/>
          <a:lstStyle/>
          <a:p>
            <a:pPr>
              <a:buFont typeface="Arial" panose="020B0604020202020204" pitchFamily="34" charset="0"/>
              <a:buChar char="•"/>
            </a:pPr>
            <a:r>
              <a:rPr lang="es-ES" sz="2000" dirty="0" smtClean="0"/>
              <a:t>LIMITES DE LA MISMA</a:t>
            </a:r>
            <a:endParaRPr lang="es-ES" sz="2000" dirty="0"/>
          </a:p>
        </p:txBody>
      </p:sp>
      <p:pic>
        <p:nvPicPr>
          <p:cNvPr id="7" name="Imagen 6"/>
          <p:cNvPicPr>
            <a:picLocks noChangeAspect="1"/>
          </p:cNvPicPr>
          <p:nvPr/>
        </p:nvPicPr>
        <p:blipFill>
          <a:blip r:embed="rId2"/>
          <a:stretch>
            <a:fillRect/>
          </a:stretch>
        </p:blipFill>
        <p:spPr>
          <a:xfrm>
            <a:off x="6610252" y="2834375"/>
            <a:ext cx="2533748" cy="2309125"/>
          </a:xfrm>
          <a:prstGeom prst="rect">
            <a:avLst/>
          </a:prstGeom>
        </p:spPr>
      </p:pic>
    </p:spTree>
    <p:extLst>
      <p:ext uri="{BB962C8B-B14F-4D97-AF65-F5344CB8AC3E}">
        <p14:creationId xmlns:p14="http://schemas.microsoft.com/office/powerpoint/2010/main" val="5760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0"/>
          <p:cNvSpPr txBox="1">
            <a:spLocks noGrp="1"/>
          </p:cNvSpPr>
          <p:nvPr>
            <p:ph type="title"/>
          </p:nvPr>
        </p:nvSpPr>
        <p:spPr>
          <a:xfrm>
            <a:off x="895585" y="838305"/>
            <a:ext cx="7703400" cy="3090769"/>
          </a:xfrm>
          <a:prstGeom prst="rect">
            <a:avLst/>
          </a:prstGeom>
        </p:spPr>
        <p:txBody>
          <a:bodyPr spcFirstLastPara="1" wrap="square" lIns="91425" tIns="91425" rIns="91425" bIns="91425" anchor="t" anchorCtr="0">
            <a:noAutofit/>
          </a:bodyPr>
          <a:lstStyle/>
          <a:p>
            <a:pPr lvl="0" algn="just"/>
            <a:r>
              <a:rPr lang="es-MX" sz="2800" dirty="0" smtClean="0">
                <a:latin typeface="Bookman Old Style" panose="02050604050505020204" pitchFamily="18" charset="0"/>
              </a:rPr>
              <a:t>Dentro </a:t>
            </a:r>
            <a:r>
              <a:rPr lang="es-MX" sz="2800" dirty="0">
                <a:latin typeface="Bookman Old Style" panose="02050604050505020204" pitchFamily="18" charset="0"/>
              </a:rPr>
              <a:t>de las técnicas de reproducción asistida se engloban procedimientos que implican la intervención médica en al menos alguna de las fases de la </a:t>
            </a:r>
            <a:r>
              <a:rPr lang="es-MX" sz="2800" dirty="0" smtClean="0">
                <a:latin typeface="Bookman Old Style" panose="02050604050505020204" pitchFamily="18" charset="0"/>
              </a:rPr>
              <a:t>procreación</a:t>
            </a:r>
            <a:r>
              <a:rPr lang="es-MX" sz="2800" dirty="0">
                <a:latin typeface="Bookman Old Style" panose="02050604050505020204" pitchFamily="18" charset="0"/>
              </a:rPr>
              <a:t>.</a:t>
            </a:r>
            <a:endParaRPr sz="2800" dirty="0">
              <a:latin typeface="Bookman Old Style" panose="02050604050505020204" pitchFamily="18" charset="0"/>
            </a:endParaRPr>
          </a:p>
        </p:txBody>
      </p:sp>
      <p:pic>
        <p:nvPicPr>
          <p:cNvPr id="8" name="Imagen 7"/>
          <p:cNvPicPr>
            <a:picLocks noChangeAspect="1"/>
          </p:cNvPicPr>
          <p:nvPr/>
        </p:nvPicPr>
        <p:blipFill rotWithShape="1">
          <a:blip r:embed="rId3"/>
          <a:srcRect l="10898" r="11512"/>
          <a:stretch/>
        </p:blipFill>
        <p:spPr>
          <a:xfrm>
            <a:off x="3536008" y="3017310"/>
            <a:ext cx="2070644" cy="2026227"/>
          </a:xfrm>
          <a:prstGeom prst="rect">
            <a:avLst/>
          </a:prstGeom>
        </p:spPr>
      </p:pic>
    </p:spTree>
    <p:extLst>
      <p:ext uri="{BB962C8B-B14F-4D97-AF65-F5344CB8AC3E}">
        <p14:creationId xmlns:p14="http://schemas.microsoft.com/office/powerpoint/2010/main" val="3521469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1135582" y="317638"/>
            <a:ext cx="6640255" cy="791700"/>
          </a:xfrm>
        </p:spPr>
        <p:txBody>
          <a:bodyPr/>
          <a:lstStyle/>
          <a:p>
            <a:pPr algn="ctr"/>
            <a:r>
              <a:rPr lang="es-ES" sz="4400" dirty="0" smtClean="0">
                <a:latin typeface="Bernard MT Condensed" panose="02050806060905020404" pitchFamily="18" charset="0"/>
              </a:rPr>
              <a:t>DERECHO DE PROCREACIÓN</a:t>
            </a:r>
            <a:endParaRPr lang="es-ES" sz="4400" dirty="0">
              <a:latin typeface="Bernard MT Condensed" panose="02050806060905020404" pitchFamily="18" charset="0"/>
            </a:endParaRPr>
          </a:p>
        </p:txBody>
      </p:sp>
      <p:sp>
        <p:nvSpPr>
          <p:cNvPr id="10" name="Subtítulo 9"/>
          <p:cNvSpPr>
            <a:spLocks noGrp="1"/>
          </p:cNvSpPr>
          <p:nvPr>
            <p:ph type="subTitle" idx="1"/>
          </p:nvPr>
        </p:nvSpPr>
        <p:spPr>
          <a:xfrm>
            <a:off x="512210" y="1386720"/>
            <a:ext cx="7887000" cy="3218305"/>
          </a:xfrm>
        </p:spPr>
        <p:txBody>
          <a:bodyPr/>
          <a:lstStyle/>
          <a:p>
            <a:pPr marL="114300" indent="0" algn="just">
              <a:buNone/>
            </a:pPr>
            <a:r>
              <a:rPr lang="es-ES" sz="2000" dirty="0" smtClean="0"/>
              <a:t>BIEN JURÍDICO CONSTITUIDO POR LAS PROYECCIONES PSÍQUICAS Y FÍSICAS DEL SER HUMANO POR MEDIO DE LAS CUALES EJERCE SU DERECHO A REPRODUCIRSE POR MEDIO DE LA </a:t>
            </a:r>
            <a:r>
              <a:rPr lang="es-ES" sz="2000" dirty="0" smtClean="0"/>
              <a:t>UNIÓN  </a:t>
            </a:r>
            <a:r>
              <a:rPr lang="es-ES" sz="2000" dirty="0" smtClean="0"/>
              <a:t>SEXUAL CON OTRA PERSONA, O BIEN SI NO FUERA POSIBLE MEDIANTE EL EMPLEO DE LAS </a:t>
            </a:r>
            <a:r>
              <a:rPr lang="es-ES" sz="2000" dirty="0" smtClean="0"/>
              <a:t>TÉCNICAS </a:t>
            </a:r>
            <a:r>
              <a:rPr lang="es-ES" sz="2000" dirty="0" smtClean="0"/>
              <a:t>DE </a:t>
            </a:r>
            <a:r>
              <a:rPr lang="es-ES" sz="2000" dirty="0" smtClean="0"/>
              <a:t>REPRODUCCIÓN </a:t>
            </a:r>
            <a:r>
              <a:rPr lang="es-ES" sz="2000" dirty="0" smtClean="0"/>
              <a:t>ASISTIDA, Y EN SU CASO LA INTERVENCIÓN DE UNA SEGUNDA MUJER EN EL PROCESO DE LA GESTACIÓN, DE ACUERDO CON LA NORMATIVIDAD APLICABLE.</a:t>
            </a:r>
            <a:endParaRPr lang="es-ES" sz="2000" dirty="0"/>
          </a:p>
        </p:txBody>
      </p:sp>
    </p:spTree>
    <p:extLst>
      <p:ext uri="{BB962C8B-B14F-4D97-AF65-F5344CB8AC3E}">
        <p14:creationId xmlns:p14="http://schemas.microsoft.com/office/powerpoint/2010/main" val="1953514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51"/>
          <p:cNvSpPr txBox="1">
            <a:spLocks noGrp="1"/>
          </p:cNvSpPr>
          <p:nvPr>
            <p:ph type="title"/>
          </p:nvPr>
        </p:nvSpPr>
        <p:spPr>
          <a:xfrm>
            <a:off x="720300" y="538325"/>
            <a:ext cx="7703400" cy="7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Bernard MT Condensed" panose="02050806060905020404" pitchFamily="18" charset="0"/>
              </a:rPr>
              <a:t>Inseminación artificial (AI)</a:t>
            </a:r>
            <a:endParaRPr dirty="0">
              <a:latin typeface="Bernard MT Condensed" panose="02050806060905020404" pitchFamily="18" charset="0"/>
            </a:endParaRPr>
          </a:p>
        </p:txBody>
      </p:sp>
      <p:sp>
        <p:nvSpPr>
          <p:cNvPr id="818" name="Google Shape;818;p51"/>
          <p:cNvSpPr txBox="1">
            <a:spLocks noGrp="1"/>
          </p:cNvSpPr>
          <p:nvPr>
            <p:ph type="subTitle" idx="4294967295"/>
          </p:nvPr>
        </p:nvSpPr>
        <p:spPr>
          <a:xfrm>
            <a:off x="720300" y="1482196"/>
            <a:ext cx="7703400" cy="3039927"/>
          </a:xfrm>
          <a:prstGeom prst="rect">
            <a:avLst/>
          </a:prstGeom>
        </p:spPr>
        <p:txBody>
          <a:bodyPr spcFirstLastPara="1" wrap="square" lIns="91425" tIns="91425" rIns="91425" bIns="91425" anchor="t" anchorCtr="0">
            <a:noAutofit/>
          </a:bodyPr>
          <a:lstStyle/>
          <a:p>
            <a:pPr marL="0" lvl="0" indent="0" algn="just">
              <a:spcAft>
                <a:spcPts val="1600"/>
              </a:spcAft>
              <a:buNone/>
            </a:pPr>
            <a:r>
              <a:rPr lang="es-MX" sz="2000" dirty="0">
                <a:latin typeface="Bookman Old Style" panose="02050604050505020204" pitchFamily="18" charset="0"/>
              </a:rPr>
              <a:t>Según “</a:t>
            </a:r>
            <a:r>
              <a:rPr lang="es-MX" sz="2000" dirty="0" err="1">
                <a:latin typeface="Bookman Old Style" panose="02050604050505020204" pitchFamily="18" charset="0"/>
              </a:rPr>
              <a:t>Committee</a:t>
            </a:r>
            <a:r>
              <a:rPr lang="es-MX" sz="2000" dirty="0">
                <a:latin typeface="Bookman Old Style" panose="02050604050505020204" pitchFamily="18" charset="0"/>
              </a:rPr>
              <a:t> Of </a:t>
            </a:r>
            <a:r>
              <a:rPr lang="es-MX" sz="2000" dirty="0" err="1">
                <a:latin typeface="Bookman Old Style" panose="02050604050505020204" pitchFamily="18" charset="0"/>
              </a:rPr>
              <a:t>Genetic</a:t>
            </a:r>
            <a:r>
              <a:rPr lang="es-MX" sz="2000" dirty="0">
                <a:latin typeface="Bookman Old Style" panose="02050604050505020204" pitchFamily="18" charset="0"/>
              </a:rPr>
              <a:t> </a:t>
            </a:r>
            <a:r>
              <a:rPr lang="es-MX" sz="2000" dirty="0" err="1">
                <a:latin typeface="Bookman Old Style" panose="02050604050505020204" pitchFamily="18" charset="0"/>
              </a:rPr>
              <a:t>Enginearing</a:t>
            </a:r>
            <a:r>
              <a:rPr lang="es-MX" sz="2000" dirty="0">
                <a:latin typeface="Bookman Old Style" panose="02050604050505020204" pitchFamily="18" charset="0"/>
              </a:rPr>
              <a:t>” (CAHGE) consiste en la introducción de esperma en la vagina o útero de una mujer por cualquier </a:t>
            </a:r>
            <a:r>
              <a:rPr lang="es-MX" sz="2000" dirty="0" smtClean="0">
                <a:latin typeface="Bookman Old Style" panose="02050604050505020204" pitchFamily="18" charset="0"/>
              </a:rPr>
              <a:t>medio distinto </a:t>
            </a:r>
            <a:r>
              <a:rPr lang="es-MX" sz="2000" dirty="0">
                <a:latin typeface="Bookman Old Style" panose="02050604050505020204" pitchFamily="18" charset="0"/>
              </a:rPr>
              <a:t>de la relación sexual natural. La IA puede ser homologa cuando la mujer es fecundada con semen del </a:t>
            </a:r>
            <a:r>
              <a:rPr lang="es-MX" sz="2000" dirty="0" smtClean="0">
                <a:latin typeface="Bookman Old Style" panose="02050604050505020204" pitchFamily="18" charset="0"/>
              </a:rPr>
              <a:t>marido </a:t>
            </a:r>
            <a:r>
              <a:rPr lang="es-MX" sz="2000" dirty="0">
                <a:latin typeface="Bookman Old Style" panose="02050604050505020204" pitchFamily="18" charset="0"/>
              </a:rPr>
              <a:t>y heteróloga en el caso de que el semen proceda de una tercera persona.</a:t>
            </a:r>
            <a:endParaRPr sz="2000" dirty="0">
              <a:latin typeface="Bookman Old Style" panose="02050604050505020204" pitchFamily="18" charset="0"/>
            </a:endParaRPr>
          </a:p>
        </p:txBody>
      </p:sp>
      <p:pic>
        <p:nvPicPr>
          <p:cNvPr id="2" name="Imagen 1"/>
          <p:cNvPicPr>
            <a:picLocks noChangeAspect="1"/>
          </p:cNvPicPr>
          <p:nvPr/>
        </p:nvPicPr>
        <p:blipFill>
          <a:blip r:embed="rId3"/>
          <a:stretch>
            <a:fillRect/>
          </a:stretch>
        </p:blipFill>
        <p:spPr>
          <a:xfrm>
            <a:off x="4222865" y="3777558"/>
            <a:ext cx="1174886" cy="1160201"/>
          </a:xfrm>
          <a:prstGeom prst="rect">
            <a:avLst/>
          </a:prstGeom>
        </p:spPr>
      </p:pic>
    </p:spTree>
    <p:extLst>
      <p:ext uri="{BB962C8B-B14F-4D97-AF65-F5344CB8AC3E}">
        <p14:creationId xmlns:p14="http://schemas.microsoft.com/office/powerpoint/2010/main" val="257583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52"/>
          <p:cNvSpPr txBox="1">
            <a:spLocks noGrp="1"/>
          </p:cNvSpPr>
          <p:nvPr>
            <p:ph type="title"/>
          </p:nvPr>
        </p:nvSpPr>
        <p:spPr>
          <a:xfrm>
            <a:off x="1819834" y="366305"/>
            <a:ext cx="5911001" cy="7398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Bernard MT Condensed" panose="02050806060905020404" pitchFamily="18" charset="0"/>
              </a:rPr>
              <a:t>Fecundación in vitro (FIV)</a:t>
            </a:r>
            <a:endParaRPr dirty="0">
              <a:latin typeface="Bernard MT Condensed" panose="02050806060905020404" pitchFamily="18" charset="0"/>
            </a:endParaRPr>
          </a:p>
        </p:txBody>
      </p:sp>
      <p:sp>
        <p:nvSpPr>
          <p:cNvPr id="824" name="Google Shape;824;p52"/>
          <p:cNvSpPr txBox="1">
            <a:spLocks noGrp="1"/>
          </p:cNvSpPr>
          <p:nvPr>
            <p:ph type="subTitle" idx="1"/>
          </p:nvPr>
        </p:nvSpPr>
        <p:spPr>
          <a:xfrm>
            <a:off x="1462386" y="922108"/>
            <a:ext cx="6625895" cy="3019680"/>
          </a:xfrm>
          <a:prstGeom prst="rect">
            <a:avLst/>
          </a:prstGeom>
        </p:spPr>
        <p:txBody>
          <a:bodyPr spcFirstLastPara="1" wrap="square" lIns="91425" tIns="91425" rIns="91425" bIns="91425" anchor="t" anchorCtr="0">
            <a:noAutofit/>
          </a:bodyPr>
          <a:lstStyle/>
          <a:p>
            <a:pPr marL="0" lvl="0" indent="0" algn="just">
              <a:spcBef>
                <a:spcPts val="1600"/>
              </a:spcBef>
              <a:spcAft>
                <a:spcPts val="1600"/>
              </a:spcAft>
            </a:pPr>
            <a:r>
              <a:rPr lang="es-MX" sz="1600" dirty="0">
                <a:latin typeface="Bookman Old Style" panose="02050604050505020204" pitchFamily="18" charset="0"/>
              </a:rPr>
              <a:t>Esta técnica puede ser homologa o </a:t>
            </a:r>
            <a:r>
              <a:rPr lang="es-MX" sz="1600" dirty="0" err="1">
                <a:latin typeface="Bookman Old Style" panose="02050604050505020204" pitchFamily="18" charset="0"/>
              </a:rPr>
              <a:t>heteróloga</a:t>
            </a:r>
            <a:r>
              <a:rPr lang="es-MX" sz="1600" dirty="0">
                <a:latin typeface="Bookman Old Style" panose="02050604050505020204" pitchFamily="18" charset="0"/>
              </a:rPr>
              <a:t>, según que los </a:t>
            </a:r>
            <a:r>
              <a:rPr lang="es-MX" sz="1600" dirty="0" smtClean="0">
                <a:latin typeface="Bookman Old Style" panose="02050604050505020204" pitchFamily="18" charset="0"/>
              </a:rPr>
              <a:t>gametos provengan </a:t>
            </a:r>
            <a:r>
              <a:rPr lang="es-MX" sz="1600" dirty="0">
                <a:latin typeface="Bookman Old Style" panose="02050604050505020204" pitchFamily="18" charset="0"/>
              </a:rPr>
              <a:t>de los cónyuges o parejas convivientes, o hayan sido donados </a:t>
            </a:r>
            <a:r>
              <a:rPr lang="es-MX" sz="1600" dirty="0" smtClean="0">
                <a:latin typeface="Bookman Old Style" panose="02050604050505020204" pitchFamily="18" charset="0"/>
              </a:rPr>
              <a:t>por terceras </a:t>
            </a:r>
            <a:r>
              <a:rPr lang="es-MX" sz="1600" dirty="0">
                <a:latin typeface="Bookman Old Style" panose="02050604050505020204" pitchFamily="18" charset="0"/>
              </a:rPr>
              <a:t>personas. En esta modalidad, en cualquiera de sus clases, la </a:t>
            </a:r>
            <a:r>
              <a:rPr lang="es-MX" sz="1600" dirty="0" smtClean="0">
                <a:latin typeface="Bookman Old Style" panose="02050604050505020204" pitchFamily="18" charset="0"/>
              </a:rPr>
              <a:t>fecundación del </a:t>
            </a:r>
            <a:r>
              <a:rPr lang="es-MX" sz="1600" dirty="0">
                <a:latin typeface="Bookman Old Style" panose="02050604050505020204" pitchFamily="18" charset="0"/>
              </a:rPr>
              <a:t>óvulo se obtiene en el laboratorio, ante la imposibilidad de que el semen </a:t>
            </a:r>
            <a:r>
              <a:rPr lang="es-MX" sz="1600" dirty="0" smtClean="0">
                <a:latin typeface="Bookman Old Style" panose="02050604050505020204" pitchFamily="18" charset="0"/>
              </a:rPr>
              <a:t>se fertilice </a:t>
            </a:r>
            <a:r>
              <a:rPr lang="es-MX" sz="1600" dirty="0">
                <a:latin typeface="Bookman Old Style" panose="02050604050505020204" pitchFamily="18" charset="0"/>
              </a:rPr>
              <a:t>naturalmente en el tercio externo de las trompas de </a:t>
            </a:r>
            <a:r>
              <a:rPr lang="es-MX" sz="1600" dirty="0" err="1" smtClean="0">
                <a:latin typeface="Bookman Old Style" panose="02050604050505020204" pitchFamily="18" charset="0"/>
              </a:rPr>
              <a:t>falopio</a:t>
            </a:r>
            <a:r>
              <a:rPr lang="es-MX" sz="1600" dirty="0" smtClean="0">
                <a:latin typeface="Bookman Old Style" panose="02050604050505020204" pitchFamily="18" charset="0"/>
              </a:rPr>
              <a:t>. Finalmente</a:t>
            </a:r>
            <a:r>
              <a:rPr lang="es-MX" sz="1600" dirty="0">
                <a:latin typeface="Bookman Old Style" panose="02050604050505020204" pitchFamily="18" charset="0"/>
              </a:rPr>
              <a:t>, está la transferencia </a:t>
            </a:r>
            <a:r>
              <a:rPr lang="es-MX" sz="1600" dirty="0" err="1">
                <a:latin typeface="Bookman Old Style" panose="02050604050505020204" pitchFamily="18" charset="0"/>
              </a:rPr>
              <a:t>intratubárica</a:t>
            </a:r>
            <a:r>
              <a:rPr lang="es-MX" sz="1600" dirty="0">
                <a:latin typeface="Bookman Old Style" panose="02050604050505020204" pitchFamily="18" charset="0"/>
              </a:rPr>
              <a:t> de gametos que </a:t>
            </a:r>
            <a:r>
              <a:rPr lang="es-MX" sz="1600" dirty="0" smtClean="0">
                <a:latin typeface="Bookman Old Style" panose="02050604050505020204" pitchFamily="18" charset="0"/>
              </a:rPr>
              <a:t>consiste en </a:t>
            </a:r>
            <a:r>
              <a:rPr lang="es-MX" sz="1600" dirty="0">
                <a:latin typeface="Bookman Old Style" panose="02050604050505020204" pitchFamily="18" charset="0"/>
              </a:rPr>
              <a:t>colocar en cada una de las trompas dos óvulos y espermatozoides para </a:t>
            </a:r>
            <a:r>
              <a:rPr lang="es-MX" sz="1600" dirty="0" smtClean="0">
                <a:latin typeface="Bookman Old Style" panose="02050604050505020204" pitchFamily="18" charset="0"/>
              </a:rPr>
              <a:t>que fecunden </a:t>
            </a:r>
            <a:r>
              <a:rPr lang="es-MX" sz="1600" dirty="0">
                <a:latin typeface="Bookman Old Style" panose="02050604050505020204" pitchFamily="18" charset="0"/>
              </a:rPr>
              <a:t>a aquéllos en las propias trompas</a:t>
            </a:r>
            <a:r>
              <a:rPr lang="es-MX" sz="1600" dirty="0"/>
              <a:t>.</a:t>
            </a:r>
            <a:endParaRPr sz="1600" dirty="0"/>
          </a:p>
        </p:txBody>
      </p:sp>
      <p:pic>
        <p:nvPicPr>
          <p:cNvPr id="2" name="Imagen 1"/>
          <p:cNvPicPr>
            <a:picLocks noChangeAspect="1"/>
          </p:cNvPicPr>
          <p:nvPr/>
        </p:nvPicPr>
        <p:blipFill>
          <a:blip r:embed="rId3"/>
          <a:stretch>
            <a:fillRect/>
          </a:stretch>
        </p:blipFill>
        <p:spPr>
          <a:xfrm>
            <a:off x="7434402" y="3757716"/>
            <a:ext cx="1307762" cy="1275068"/>
          </a:xfrm>
          <a:prstGeom prst="rect">
            <a:avLst/>
          </a:prstGeom>
        </p:spPr>
      </p:pic>
    </p:spTree>
    <p:extLst>
      <p:ext uri="{BB962C8B-B14F-4D97-AF65-F5344CB8AC3E}">
        <p14:creationId xmlns:p14="http://schemas.microsoft.com/office/powerpoint/2010/main" val="2927040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53"/>
          <p:cNvSpPr txBox="1">
            <a:spLocks noGrp="1"/>
          </p:cNvSpPr>
          <p:nvPr>
            <p:ph type="title"/>
          </p:nvPr>
        </p:nvSpPr>
        <p:spPr>
          <a:xfrm>
            <a:off x="714680" y="278209"/>
            <a:ext cx="5073056" cy="7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Bernard MT Condensed" panose="02050806060905020404" pitchFamily="18" charset="0"/>
              </a:rPr>
              <a:t>Madres portadoras</a:t>
            </a:r>
            <a:endParaRPr dirty="0">
              <a:latin typeface="Bernard MT Condensed" panose="02050806060905020404" pitchFamily="18" charset="0"/>
            </a:endParaRPr>
          </a:p>
        </p:txBody>
      </p:sp>
      <p:grpSp>
        <p:nvGrpSpPr>
          <p:cNvPr id="852" name="Google Shape;852;p53"/>
          <p:cNvGrpSpPr/>
          <p:nvPr/>
        </p:nvGrpSpPr>
        <p:grpSpPr>
          <a:xfrm>
            <a:off x="7512484" y="4282772"/>
            <a:ext cx="1363183" cy="681585"/>
            <a:chOff x="7069337" y="2819732"/>
            <a:chExt cx="1363183" cy="681585"/>
          </a:xfrm>
        </p:grpSpPr>
        <p:sp>
          <p:nvSpPr>
            <p:cNvPr id="853" name="Google Shape;853;p53"/>
            <p:cNvSpPr/>
            <p:nvPr/>
          </p:nvSpPr>
          <p:spPr>
            <a:xfrm rot="-5400000">
              <a:off x="7069337" y="2819732"/>
              <a:ext cx="681585" cy="681585"/>
            </a:xfrm>
            <a:custGeom>
              <a:avLst/>
              <a:gdLst/>
              <a:ahLst/>
              <a:cxnLst/>
              <a:rect l="l" t="t" r="r" b="b"/>
              <a:pathLst>
                <a:path w="34757" h="34757" extrusionOk="0">
                  <a:moveTo>
                    <a:pt x="17379" y="1"/>
                  </a:moveTo>
                  <a:cubicBezTo>
                    <a:pt x="7765" y="1"/>
                    <a:pt x="1" y="7765"/>
                    <a:pt x="1" y="17378"/>
                  </a:cubicBezTo>
                  <a:cubicBezTo>
                    <a:pt x="1" y="26992"/>
                    <a:pt x="7765" y="34756"/>
                    <a:pt x="17379" y="34756"/>
                  </a:cubicBezTo>
                  <a:cubicBezTo>
                    <a:pt x="26992" y="34756"/>
                    <a:pt x="34756" y="26992"/>
                    <a:pt x="34756" y="17378"/>
                  </a:cubicBezTo>
                  <a:cubicBezTo>
                    <a:pt x="34756" y="7765"/>
                    <a:pt x="26992" y="1"/>
                    <a:pt x="17379" y="1"/>
                  </a:cubicBezTo>
                  <a:close/>
                </a:path>
              </a:pathLst>
            </a:custGeom>
            <a:solidFill>
              <a:srgbClr val="EF7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3"/>
            <p:cNvSpPr/>
            <p:nvPr/>
          </p:nvSpPr>
          <p:spPr>
            <a:xfrm rot="-5400000">
              <a:off x="7750945" y="2819722"/>
              <a:ext cx="681565" cy="681585"/>
            </a:xfrm>
            <a:custGeom>
              <a:avLst/>
              <a:gdLst/>
              <a:ahLst/>
              <a:cxnLst/>
              <a:rect l="l" t="t" r="r" b="b"/>
              <a:pathLst>
                <a:path w="34756" h="34757" extrusionOk="0">
                  <a:moveTo>
                    <a:pt x="17378" y="1"/>
                  </a:moveTo>
                  <a:cubicBezTo>
                    <a:pt x="7765" y="1"/>
                    <a:pt x="0" y="7765"/>
                    <a:pt x="0" y="17378"/>
                  </a:cubicBezTo>
                  <a:cubicBezTo>
                    <a:pt x="0" y="26992"/>
                    <a:pt x="7765" y="34756"/>
                    <a:pt x="17378" y="34756"/>
                  </a:cubicBezTo>
                  <a:cubicBezTo>
                    <a:pt x="26991" y="34756"/>
                    <a:pt x="34755" y="26992"/>
                    <a:pt x="34755" y="17378"/>
                  </a:cubicBezTo>
                  <a:cubicBezTo>
                    <a:pt x="34755" y="7765"/>
                    <a:pt x="26991" y="1"/>
                    <a:pt x="17378" y="1"/>
                  </a:cubicBezTo>
                  <a:close/>
                </a:path>
              </a:pathLst>
            </a:custGeom>
            <a:solidFill>
              <a:srgbClr val="22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5" name="Google Shape;855;p53"/>
          <p:cNvSpPr txBox="1">
            <a:spLocks noGrp="1"/>
          </p:cNvSpPr>
          <p:nvPr>
            <p:ph type="subTitle" idx="4294967295"/>
          </p:nvPr>
        </p:nvSpPr>
        <p:spPr>
          <a:xfrm>
            <a:off x="238162" y="1055509"/>
            <a:ext cx="6079511" cy="3000971"/>
          </a:xfrm>
          <a:prstGeom prst="rect">
            <a:avLst/>
          </a:prstGeom>
        </p:spPr>
        <p:txBody>
          <a:bodyPr spcFirstLastPara="1" wrap="square" lIns="91425" tIns="91425" rIns="91425" bIns="91425" anchor="t" anchorCtr="0">
            <a:noAutofit/>
          </a:bodyPr>
          <a:lstStyle/>
          <a:p>
            <a:pPr marL="0" lvl="0" indent="0" algn="just">
              <a:spcAft>
                <a:spcPts val="1600"/>
              </a:spcAft>
              <a:buNone/>
            </a:pPr>
            <a:r>
              <a:rPr lang="es-MX" sz="1600" dirty="0">
                <a:latin typeface="Bookman Old Style" panose="02050604050505020204" pitchFamily="18" charset="0"/>
              </a:rPr>
              <a:t>Esta técnica conocida como “madres portadoras” consiste en que una mujer lleva en su cuerpo implantado un embrión hasta el nacimiento, para el </a:t>
            </a:r>
            <a:r>
              <a:rPr lang="es-MX" sz="1600" dirty="0" smtClean="0">
                <a:latin typeface="Bookman Old Style" panose="02050604050505020204" pitchFamily="18" charset="0"/>
              </a:rPr>
              <a:t>beneficio </a:t>
            </a:r>
            <a:r>
              <a:rPr lang="es-MX" sz="1600" dirty="0">
                <a:latin typeface="Bookman Old Style" panose="02050604050505020204" pitchFamily="18" charset="0"/>
              </a:rPr>
              <a:t>de otra </a:t>
            </a:r>
            <a:r>
              <a:rPr lang="es-MX" sz="1600" dirty="0" smtClean="0">
                <a:latin typeface="Bookman Old Style" panose="02050604050505020204" pitchFamily="18" charset="0"/>
              </a:rPr>
              <a:t>persona </a:t>
            </a:r>
            <a:r>
              <a:rPr lang="es-MX" sz="1600" dirty="0">
                <a:latin typeface="Bookman Old Style" panose="02050604050505020204" pitchFamily="18" charset="0"/>
              </a:rPr>
              <a:t>o pareja. Puede llevarse a efecto por diferentes combinaciones. La mujer que contrata a otra portadora puede ser la madre genética si pone el óvulo, pero puede no contribuir con elemento genético alguno para la gestación de la madre suplente. Esta técnica tiene lugar cuando </a:t>
            </a:r>
            <a:r>
              <a:rPr lang="es-MX" sz="1600" dirty="0" smtClean="0">
                <a:latin typeface="Bookman Old Style" panose="02050604050505020204" pitchFamily="18" charset="0"/>
              </a:rPr>
              <a:t>quien </a:t>
            </a:r>
            <a:r>
              <a:rPr lang="es-MX" sz="1600" dirty="0">
                <a:latin typeface="Bookman Old Style" panose="02050604050505020204" pitchFamily="18" charset="0"/>
              </a:rPr>
              <a:t>que desea tener un hijo concierta con otra que lo geste, bien con su propio óvulo o con el de la gestante, o con el de una tercera mujer, para una vez dado a luz, renunciar a la </a:t>
            </a:r>
            <a:r>
              <a:rPr lang="es-MX" sz="1600" dirty="0" smtClean="0">
                <a:latin typeface="Bookman Old Style" panose="02050604050505020204" pitchFamily="18" charset="0"/>
              </a:rPr>
              <a:t>filiación </a:t>
            </a:r>
            <a:r>
              <a:rPr lang="es-MX" sz="1600" dirty="0">
                <a:latin typeface="Bookman Old Style" panose="02050604050505020204" pitchFamily="18" charset="0"/>
              </a:rPr>
              <a:t>materna y entregárselo a la contratada</a:t>
            </a:r>
            <a:endParaRPr sz="1600" dirty="0">
              <a:latin typeface="Bookman Old Style" panose="02050604050505020204" pitchFamily="18" charset="0"/>
            </a:endParaRPr>
          </a:p>
        </p:txBody>
      </p:sp>
      <p:pic>
        <p:nvPicPr>
          <p:cNvPr id="2" name="Imagen 1"/>
          <p:cNvPicPr>
            <a:picLocks noChangeAspect="1"/>
          </p:cNvPicPr>
          <p:nvPr/>
        </p:nvPicPr>
        <p:blipFill>
          <a:blip r:embed="rId3"/>
          <a:stretch>
            <a:fillRect/>
          </a:stretch>
        </p:blipFill>
        <p:spPr>
          <a:xfrm>
            <a:off x="6467302" y="1514577"/>
            <a:ext cx="2533748" cy="2309125"/>
          </a:xfrm>
          <a:prstGeom prst="rect">
            <a:avLst/>
          </a:prstGeom>
        </p:spPr>
      </p:pic>
    </p:spTree>
    <p:extLst>
      <p:ext uri="{BB962C8B-B14F-4D97-AF65-F5344CB8AC3E}">
        <p14:creationId xmlns:p14="http://schemas.microsoft.com/office/powerpoint/2010/main" val="2747570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24408" y="635269"/>
            <a:ext cx="6559719" cy="4367520"/>
          </a:xfrm>
        </p:spPr>
        <p:txBody>
          <a:bodyPr/>
          <a:lstStyle/>
          <a:p>
            <a:r>
              <a:rPr lang="es-ES" dirty="0" smtClean="0">
                <a:solidFill>
                  <a:schemeClr val="accent2"/>
                </a:solidFill>
              </a:rPr>
              <a:t>*GESTACIÓN SUBROGADA</a:t>
            </a:r>
            <a:r>
              <a:rPr lang="es-ES" dirty="0" smtClean="0">
                <a:solidFill>
                  <a:schemeClr val="accent2"/>
                </a:solidFill>
              </a:rPr>
              <a:t/>
            </a:r>
            <a:br>
              <a:rPr lang="es-ES" dirty="0" smtClean="0">
                <a:solidFill>
                  <a:schemeClr val="accent2"/>
                </a:solidFill>
              </a:rPr>
            </a:br>
            <a:r>
              <a:rPr lang="es-ES" dirty="0" smtClean="0">
                <a:solidFill>
                  <a:schemeClr val="accent2"/>
                </a:solidFill>
              </a:rPr>
              <a:t>*MATERNIDAD </a:t>
            </a:r>
            <a:r>
              <a:rPr lang="es-ES" dirty="0" smtClean="0">
                <a:solidFill>
                  <a:schemeClr val="accent2"/>
                </a:solidFill>
              </a:rPr>
              <a:t>SUSTITUTA</a:t>
            </a:r>
            <a:br>
              <a:rPr lang="es-ES" dirty="0" smtClean="0">
                <a:solidFill>
                  <a:schemeClr val="accent2"/>
                </a:solidFill>
              </a:rPr>
            </a:br>
            <a:r>
              <a:rPr lang="es-ES" dirty="0" smtClean="0">
                <a:solidFill>
                  <a:schemeClr val="accent2"/>
                </a:solidFill>
              </a:rPr>
              <a:t>*RENTA </a:t>
            </a:r>
            <a:r>
              <a:rPr lang="es-ES" dirty="0" smtClean="0">
                <a:solidFill>
                  <a:schemeClr val="accent2"/>
                </a:solidFill>
              </a:rPr>
              <a:t>O PRESTAMO DE LA MATRIZ O ÚTERO</a:t>
            </a:r>
            <a:r>
              <a:rPr lang="es-ES" dirty="0">
                <a:solidFill>
                  <a:schemeClr val="accent2"/>
                </a:solidFill>
              </a:rPr>
              <a:t/>
            </a:r>
            <a:br>
              <a:rPr lang="es-ES" dirty="0">
                <a:solidFill>
                  <a:schemeClr val="accent2"/>
                </a:solidFill>
              </a:rPr>
            </a:br>
            <a:r>
              <a:rPr lang="es-ES" dirty="0" smtClean="0">
                <a:solidFill>
                  <a:schemeClr val="accent2"/>
                </a:solidFill>
              </a:rPr>
              <a:t>*VIENTRES </a:t>
            </a:r>
            <a:r>
              <a:rPr lang="es-ES" dirty="0" smtClean="0">
                <a:solidFill>
                  <a:schemeClr val="accent2"/>
                </a:solidFill>
              </a:rPr>
              <a:t>DE ALQUILES </a:t>
            </a:r>
            <a:br>
              <a:rPr lang="es-ES" dirty="0" smtClean="0">
                <a:solidFill>
                  <a:schemeClr val="accent2"/>
                </a:solidFill>
              </a:rPr>
            </a:br>
            <a:endParaRPr lang="es-ES" dirty="0">
              <a:solidFill>
                <a:schemeClr val="accent2"/>
              </a:solidFill>
            </a:endParaRPr>
          </a:p>
        </p:txBody>
      </p:sp>
    </p:spTree>
    <p:extLst>
      <p:ext uri="{BB962C8B-B14F-4D97-AF65-F5344CB8AC3E}">
        <p14:creationId xmlns:p14="http://schemas.microsoft.com/office/powerpoint/2010/main" val="292442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93035" y="809663"/>
            <a:ext cx="7703400" cy="2089400"/>
          </a:xfrm>
        </p:spPr>
        <p:txBody>
          <a:bodyPr/>
          <a:lstStyle/>
          <a:p>
            <a:r>
              <a:rPr lang="es-ES" sz="5400" dirty="0" smtClean="0">
                <a:latin typeface="Bernard MT Condensed" panose="02050806060905020404" pitchFamily="18" charset="0"/>
              </a:rPr>
              <a:t>SE DEBE REGULAR LOS HECHOS SOCIALES QUE IMPACTAN A LA </a:t>
            </a:r>
            <a:r>
              <a:rPr lang="es-ES" sz="5400" dirty="0" smtClean="0">
                <a:latin typeface="Bernard MT Condensed" panose="02050806060905020404" pitchFamily="18" charset="0"/>
              </a:rPr>
              <a:t>SOCIEDAD.</a:t>
            </a:r>
            <a:r>
              <a:rPr lang="es-ES" sz="5400" dirty="0" smtClean="0">
                <a:latin typeface="Bernard MT Condensed" panose="02050806060905020404" pitchFamily="18" charset="0"/>
              </a:rPr>
              <a:t/>
            </a:r>
            <a:br>
              <a:rPr lang="es-ES" sz="5400" dirty="0" smtClean="0">
                <a:latin typeface="Bernard MT Condensed" panose="02050806060905020404" pitchFamily="18" charset="0"/>
              </a:rPr>
            </a:br>
            <a:endParaRPr lang="es-ES" sz="5400" dirty="0">
              <a:latin typeface="Bernard MT Condensed" panose="02050806060905020404" pitchFamily="18" charset="0"/>
            </a:endParaRPr>
          </a:p>
        </p:txBody>
      </p:sp>
      <p:pic>
        <p:nvPicPr>
          <p:cNvPr id="4" name="Imagen 3"/>
          <p:cNvPicPr>
            <a:picLocks noChangeAspect="1"/>
          </p:cNvPicPr>
          <p:nvPr/>
        </p:nvPicPr>
        <p:blipFill>
          <a:blip r:embed="rId2"/>
          <a:stretch>
            <a:fillRect/>
          </a:stretch>
        </p:blipFill>
        <p:spPr>
          <a:xfrm>
            <a:off x="41572" y="3571305"/>
            <a:ext cx="1465110" cy="1478677"/>
          </a:xfrm>
          <a:prstGeom prst="rect">
            <a:avLst/>
          </a:prstGeom>
        </p:spPr>
      </p:pic>
      <p:pic>
        <p:nvPicPr>
          <p:cNvPr id="2" name="Imagen 1"/>
          <p:cNvPicPr>
            <a:picLocks noChangeAspect="1"/>
          </p:cNvPicPr>
          <p:nvPr/>
        </p:nvPicPr>
        <p:blipFill>
          <a:blip r:embed="rId3"/>
          <a:stretch>
            <a:fillRect/>
          </a:stretch>
        </p:blipFill>
        <p:spPr>
          <a:xfrm>
            <a:off x="220562" y="3899279"/>
            <a:ext cx="1144946" cy="1006762"/>
          </a:xfrm>
          <a:prstGeom prst="rect">
            <a:avLst/>
          </a:prstGeom>
        </p:spPr>
      </p:pic>
    </p:spTree>
    <p:extLst>
      <p:ext uri="{BB962C8B-B14F-4D97-AF65-F5344CB8AC3E}">
        <p14:creationId xmlns:p14="http://schemas.microsoft.com/office/powerpoint/2010/main" val="409339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454" y="404418"/>
            <a:ext cx="8358378" cy="3783117"/>
          </a:xfrm>
        </p:spPr>
        <p:txBody>
          <a:bodyPr/>
          <a:lstStyle/>
          <a:p>
            <a:r>
              <a:rPr lang="es-ES" sz="4400" b="1" dirty="0" smtClean="0">
                <a:solidFill>
                  <a:schemeClr val="accent1">
                    <a:lumMod val="20000"/>
                    <a:lumOff val="80000"/>
                  </a:schemeClr>
                </a:solidFill>
                <a:latin typeface="Bernard MT Condensed" panose="02050806060905020404" pitchFamily="18" charset="0"/>
              </a:rPr>
              <a:t>COMPLEJIDAD DEL </a:t>
            </a:r>
            <a:r>
              <a:rPr lang="es-ES" sz="4400" b="1" dirty="0" smtClean="0">
                <a:solidFill>
                  <a:schemeClr val="accent1">
                    <a:lumMod val="20000"/>
                    <a:lumOff val="80000"/>
                  </a:schemeClr>
                </a:solidFill>
                <a:latin typeface="Bernard MT Condensed" panose="02050806060905020404" pitchFamily="18" charset="0"/>
              </a:rPr>
              <a:t>FENÓMENO</a:t>
            </a:r>
            <a:r>
              <a:rPr lang="es-ES" b="1" dirty="0">
                <a:solidFill>
                  <a:schemeClr val="accent1">
                    <a:lumMod val="20000"/>
                    <a:lumOff val="80000"/>
                  </a:schemeClr>
                </a:solidFill>
                <a:latin typeface="Bernard MT Condensed" panose="02050806060905020404" pitchFamily="18" charset="0"/>
              </a:rPr>
              <a:t/>
            </a:r>
            <a:br>
              <a:rPr lang="es-ES" b="1" dirty="0">
                <a:solidFill>
                  <a:schemeClr val="accent1">
                    <a:lumMod val="20000"/>
                    <a:lumOff val="80000"/>
                  </a:schemeClr>
                </a:solidFill>
                <a:latin typeface="Bernard MT Condensed" panose="02050806060905020404" pitchFamily="18" charset="0"/>
              </a:rPr>
            </a:br>
            <a:r>
              <a:rPr lang="es-ES" b="1" dirty="0" smtClean="0">
                <a:solidFill>
                  <a:schemeClr val="tx1"/>
                </a:solidFill>
              </a:rPr>
              <a:t/>
            </a:r>
            <a:br>
              <a:rPr lang="es-ES" b="1" dirty="0" smtClean="0">
                <a:solidFill>
                  <a:schemeClr val="tx1"/>
                </a:solidFill>
              </a:rPr>
            </a:br>
            <a:r>
              <a:rPr lang="es-ES" b="1" dirty="0" smtClean="0"/>
              <a:t>*SE DEBE INTRODUCIR GARANTIAS A FIN DE SALVAGUARDAR EL INTERES SUPERIOR DE LOS INFANTES</a:t>
            </a:r>
            <a:endParaRPr lang="es-ES" b="1" dirty="0"/>
          </a:p>
        </p:txBody>
      </p:sp>
    </p:spTree>
    <p:extLst>
      <p:ext uri="{BB962C8B-B14F-4D97-AF65-F5344CB8AC3E}">
        <p14:creationId xmlns:p14="http://schemas.microsoft.com/office/powerpoint/2010/main" val="221964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4209" y="1173345"/>
            <a:ext cx="7703400" cy="777300"/>
          </a:xfrm>
        </p:spPr>
        <p:txBody>
          <a:bodyPr/>
          <a:lstStyle/>
          <a:p>
            <a:r>
              <a:rPr lang="es-ES" sz="4400" dirty="0" smtClean="0">
                <a:latin typeface="Bernard MT Condensed" panose="02050806060905020404" pitchFamily="18" charset="0"/>
              </a:rPr>
              <a:t>ESTABLECIMIENTO DE REGULACIONES Y LIMITACIONES ESTRICTAS EN RELACIÓN A LAS TRANSACCIONES FINANCIERAS</a:t>
            </a:r>
            <a:br>
              <a:rPr lang="es-ES" sz="4400" dirty="0" smtClean="0">
                <a:latin typeface="Bernard MT Condensed" panose="02050806060905020404" pitchFamily="18" charset="0"/>
              </a:rPr>
            </a:br>
            <a:endParaRPr lang="es-ES" sz="4400" dirty="0">
              <a:latin typeface="Bernard MT Condensed" panose="02050806060905020404" pitchFamily="18" charset="0"/>
            </a:endParaRPr>
          </a:p>
        </p:txBody>
      </p:sp>
      <p:pic>
        <p:nvPicPr>
          <p:cNvPr id="3" name="Imagen 2"/>
          <p:cNvPicPr>
            <a:picLocks noChangeAspect="1"/>
          </p:cNvPicPr>
          <p:nvPr/>
        </p:nvPicPr>
        <p:blipFill>
          <a:blip r:embed="rId2"/>
          <a:stretch>
            <a:fillRect/>
          </a:stretch>
        </p:blipFill>
        <p:spPr>
          <a:xfrm>
            <a:off x="925883" y="3698108"/>
            <a:ext cx="965261" cy="949438"/>
          </a:xfrm>
          <a:prstGeom prst="rect">
            <a:avLst/>
          </a:prstGeom>
        </p:spPr>
      </p:pic>
    </p:spTree>
    <p:extLst>
      <p:ext uri="{BB962C8B-B14F-4D97-AF65-F5344CB8AC3E}">
        <p14:creationId xmlns:p14="http://schemas.microsoft.com/office/powerpoint/2010/main" val="113868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smtClean="0"/>
              <a:t>* REGULACIÓN A LOS DERECHOS DE IDENTIDAD  Y DE ACCESO A LOS ORIGENES PERSONALES</a:t>
            </a:r>
            <a:br>
              <a:rPr lang="es-ES" dirty="0" smtClean="0"/>
            </a:br>
            <a:r>
              <a:rPr lang="es-ES" dirty="0" smtClean="0"/>
              <a:t>* PROTECCIONES FRENTE A LA EXPLOTACIÓN</a:t>
            </a:r>
            <a:endParaRPr lang="es-ES" dirty="0"/>
          </a:p>
        </p:txBody>
      </p:sp>
    </p:spTree>
    <p:extLst>
      <p:ext uri="{BB962C8B-B14F-4D97-AF65-F5344CB8AC3E}">
        <p14:creationId xmlns:p14="http://schemas.microsoft.com/office/powerpoint/2010/main" val="860347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0691" y="403243"/>
            <a:ext cx="7703100" cy="777300"/>
          </a:xfrm>
        </p:spPr>
        <p:txBody>
          <a:bodyPr/>
          <a:lstStyle/>
          <a:p>
            <a:r>
              <a:rPr lang="es-ES" sz="3200" dirty="0" smtClean="0"/>
              <a:t>* NECESIDAD DE GARANTIZAR EL CONSENTIMIENTO VOLUNTARIO</a:t>
            </a:r>
            <a:br>
              <a:rPr lang="es-ES" sz="3200" dirty="0" smtClean="0"/>
            </a:br>
            <a:r>
              <a:rPr lang="es-ES" sz="3200" dirty="0" smtClean="0"/>
              <a:t>* EXAMEN DE IDONEIDAD DE LOS </a:t>
            </a:r>
            <a:br>
              <a:rPr lang="es-ES" sz="3200" dirty="0" smtClean="0"/>
            </a:br>
            <a:r>
              <a:rPr lang="es-ES" sz="3200" dirty="0" smtClean="0"/>
              <a:t>ASPIRANTES</a:t>
            </a:r>
            <a:br>
              <a:rPr lang="es-ES" sz="3200" dirty="0" smtClean="0"/>
            </a:br>
            <a:r>
              <a:rPr lang="es-ES" sz="3200" dirty="0" smtClean="0"/>
              <a:t> * DETERMINACIONES INDIVIDUALIZADAS DEL INTERES SUPERIOR DEL NIÑO </a:t>
            </a:r>
            <a:r>
              <a:rPr lang="es-ES" sz="3200" dirty="0" smtClean="0"/>
              <a:t>DESPUÉS </a:t>
            </a:r>
            <a:r>
              <a:rPr lang="es-ES" sz="3200" dirty="0" smtClean="0"/>
              <a:t>DEL PARTO</a:t>
            </a:r>
            <a:r>
              <a:rPr lang="es-ES" dirty="0" smtClean="0"/>
              <a:t/>
            </a:r>
            <a:br>
              <a:rPr lang="es-ES" dirty="0" smtClean="0"/>
            </a:br>
            <a:endParaRPr lang="es-ES" dirty="0"/>
          </a:p>
        </p:txBody>
      </p:sp>
    </p:spTree>
    <p:extLst>
      <p:ext uri="{BB962C8B-B14F-4D97-AF65-F5344CB8AC3E}">
        <p14:creationId xmlns:p14="http://schemas.microsoft.com/office/powerpoint/2010/main" val="68011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AMPARO EN REVISION 553/2018</a:t>
            </a:r>
            <a:br>
              <a:rPr lang="es-ES" dirty="0" smtClean="0"/>
            </a:br>
            <a:r>
              <a:rPr lang="es-ES" dirty="0" smtClean="0"/>
              <a:t>SOLICITUD DE UN MATRIMONIO HOMOSEXUAL PARA EL REGISTRO DE NACIMIENTO DE SU HIJO CONCEBIDO MEDIANTE TRAS</a:t>
            </a:r>
            <a:endParaRPr lang="es-ES" dirty="0"/>
          </a:p>
        </p:txBody>
      </p:sp>
    </p:spTree>
    <p:extLst>
      <p:ext uri="{BB962C8B-B14F-4D97-AF65-F5344CB8AC3E}">
        <p14:creationId xmlns:p14="http://schemas.microsoft.com/office/powerpoint/2010/main" val="2206007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000" dirty="0" smtClean="0"/>
              <a:t>¿SE RECONOCIO EL DERECHO A LA PROCEACION MEDIANTE TRAS A LAS PAREJAS DE MATRIMONIOS HOMOSEXUALES? </a:t>
            </a:r>
            <a:r>
              <a:rPr lang="es-ES" sz="2000" b="1" i="1" dirty="0" smtClean="0"/>
              <a:t>(</a:t>
            </a:r>
            <a:r>
              <a:rPr lang="es-ES" sz="2000" b="1" i="1" u="sng" dirty="0" smtClean="0"/>
              <a:t>PROTECCIÓN A LA FAMILIA)</a:t>
            </a:r>
            <a:r>
              <a:rPr lang="es-ES" sz="2000" u="sng" dirty="0" smtClean="0"/>
              <a:t/>
            </a:r>
            <a:br>
              <a:rPr lang="es-ES" sz="2000" u="sng" dirty="0" smtClean="0"/>
            </a:br>
            <a:r>
              <a:rPr lang="es-ES" sz="2000" dirty="0" smtClean="0"/>
              <a:t/>
            </a:r>
            <a:br>
              <a:rPr lang="es-ES" sz="2000" dirty="0" smtClean="0"/>
            </a:br>
            <a:r>
              <a:rPr lang="es-ES" sz="2000" dirty="0" smtClean="0"/>
              <a:t>¿C</a:t>
            </a:r>
            <a:r>
              <a:rPr lang="is-IS" sz="2000" dirty="0" smtClean="0"/>
              <a:t>Ó</a:t>
            </a:r>
            <a:r>
              <a:rPr lang="es-ES" sz="2000" dirty="0" smtClean="0"/>
              <a:t>MO OPERA LA FILIACIÓN EN CASO DE USO DE TRAS, Y CÚAL ES LA SITUACIÓN EN EL CASO DE LA GESTACIÓN SUBROGADA?  </a:t>
            </a:r>
            <a:r>
              <a:rPr lang="es-ES" sz="2000" b="1" i="1" u="sng" dirty="0" smtClean="0"/>
              <a:t>(VOLUNTAD </a:t>
            </a:r>
            <a:r>
              <a:rPr lang="es-ES" sz="2000" b="1" i="1" u="sng" dirty="0" smtClean="0"/>
              <a:t>PROCREACIÓN</a:t>
            </a:r>
            <a:r>
              <a:rPr lang="es-ES" sz="2000" b="1" i="1" u="sng" dirty="0" smtClean="0"/>
              <a:t>)</a:t>
            </a:r>
            <a:r>
              <a:rPr lang="es-ES" sz="2000" u="sng" dirty="0" smtClean="0"/>
              <a:t/>
            </a:r>
            <a:br>
              <a:rPr lang="es-ES" sz="2000" u="sng" dirty="0" smtClean="0"/>
            </a:br>
            <a:r>
              <a:rPr lang="es-ES" sz="2000" u="sng" dirty="0"/>
              <a:t/>
            </a:r>
            <a:br>
              <a:rPr lang="es-ES" sz="2000" u="sng" dirty="0"/>
            </a:br>
            <a:r>
              <a:rPr lang="es-ES" sz="2000" u="sng" dirty="0" smtClean="0"/>
              <a:t>¿ES LA DEMOSTRACION DE UN VÍNCULO BIOLÓGICO UN REQUISITO INDISPENSABLE PARA QUE SE ESTABLEZCA LA PATERNIDAD RESPECTO DE UN HIJO? </a:t>
            </a:r>
            <a:r>
              <a:rPr lang="es-ES" sz="2000" b="1" i="1" dirty="0" smtClean="0"/>
              <a:t>(DERECHO A LA IDENTIDAD)</a:t>
            </a:r>
            <a:r>
              <a:rPr lang="es-ES" sz="2000" u="sng" dirty="0" smtClean="0"/>
              <a:t/>
            </a:r>
            <a:br>
              <a:rPr lang="es-ES" sz="2000" u="sng" dirty="0" smtClean="0"/>
            </a:br>
            <a:r>
              <a:rPr lang="es-ES" sz="2000" u="sng" dirty="0"/>
              <a:t/>
            </a:r>
            <a:br>
              <a:rPr lang="es-ES" sz="2000" u="sng" dirty="0"/>
            </a:br>
            <a:endParaRPr lang="es-ES" sz="2000" u="sng" dirty="0"/>
          </a:p>
        </p:txBody>
      </p:sp>
    </p:spTree>
    <p:extLst>
      <p:ext uri="{BB962C8B-B14F-4D97-AF65-F5344CB8AC3E}">
        <p14:creationId xmlns:p14="http://schemas.microsoft.com/office/powerpoint/2010/main" val="3103415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3427" y="1526636"/>
            <a:ext cx="7703400" cy="777300"/>
          </a:xfrm>
        </p:spPr>
        <p:txBody>
          <a:bodyPr/>
          <a:lstStyle/>
          <a:p>
            <a:r>
              <a:rPr lang="es-ES" sz="5400" dirty="0" smtClean="0">
                <a:latin typeface="Bernard MT Condensed" panose="02050806060905020404" pitchFamily="18" charset="0"/>
              </a:rPr>
              <a:t>¿ ES POSIBLE ESTABLECER LA FILIACIÓN DE UN HIJO NACIDO POR TRAS?</a:t>
            </a:r>
            <a:br>
              <a:rPr lang="es-ES" sz="5400" dirty="0" smtClean="0">
                <a:latin typeface="Bernard MT Condensed" panose="02050806060905020404" pitchFamily="18" charset="0"/>
              </a:rPr>
            </a:br>
            <a:endParaRPr lang="es-ES" sz="5400" dirty="0">
              <a:latin typeface="Bernard MT Condensed" panose="02050806060905020404" pitchFamily="18" charset="0"/>
            </a:endParaRPr>
          </a:p>
        </p:txBody>
      </p:sp>
    </p:spTree>
    <p:extLst>
      <p:ext uri="{BB962C8B-B14F-4D97-AF65-F5344CB8AC3E}">
        <p14:creationId xmlns:p14="http://schemas.microsoft.com/office/powerpoint/2010/main" val="3744801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2873" y="1880312"/>
            <a:ext cx="4953136" cy="997919"/>
          </a:xfrm>
        </p:spPr>
        <p:txBody>
          <a:bodyPr/>
          <a:lstStyle/>
          <a:p>
            <a:r>
              <a:rPr lang="es-ES" sz="9600" dirty="0">
                <a:latin typeface="Bernard MT Condensed" panose="02050806060905020404" pitchFamily="18" charset="0"/>
              </a:rPr>
              <a:t>¡</a:t>
            </a:r>
            <a:r>
              <a:rPr lang="es-ES" sz="9600" dirty="0" smtClean="0">
                <a:latin typeface="Bernard MT Condensed" panose="02050806060905020404" pitchFamily="18" charset="0"/>
              </a:rPr>
              <a:t>GRACIAS!</a:t>
            </a:r>
            <a:endParaRPr lang="es-ES" sz="9600" dirty="0">
              <a:latin typeface="Bernard MT Condensed" panose="02050806060905020404" pitchFamily="18" charset="0"/>
            </a:endParaRPr>
          </a:p>
        </p:txBody>
      </p:sp>
      <p:pic>
        <p:nvPicPr>
          <p:cNvPr id="2" name="Imagen 1"/>
          <p:cNvPicPr>
            <a:picLocks noChangeAspect="1"/>
          </p:cNvPicPr>
          <p:nvPr/>
        </p:nvPicPr>
        <p:blipFill>
          <a:blip r:embed="rId2"/>
          <a:stretch>
            <a:fillRect/>
          </a:stretch>
        </p:blipFill>
        <p:spPr>
          <a:xfrm>
            <a:off x="5777018" y="1061243"/>
            <a:ext cx="2848706" cy="2802310"/>
          </a:xfrm>
          <a:prstGeom prst="rect">
            <a:avLst/>
          </a:prstGeom>
        </p:spPr>
      </p:pic>
    </p:spTree>
    <p:extLst>
      <p:ext uri="{BB962C8B-B14F-4D97-AF65-F5344CB8AC3E}">
        <p14:creationId xmlns:p14="http://schemas.microsoft.com/office/powerpoint/2010/main" val="271695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 name="Subtítulo 8"/>
          <p:cNvSpPr>
            <a:spLocks noGrp="1"/>
          </p:cNvSpPr>
          <p:nvPr>
            <p:ph type="subTitle" idx="7"/>
          </p:nvPr>
        </p:nvSpPr>
        <p:spPr>
          <a:xfrm>
            <a:off x="931025" y="506625"/>
            <a:ext cx="7298574" cy="3649738"/>
          </a:xfrm>
        </p:spPr>
        <p:txBody>
          <a:bodyPr/>
          <a:lstStyle/>
          <a:p>
            <a:pPr algn="just"/>
            <a:r>
              <a:rPr lang="es-MX" sz="2400" dirty="0" smtClean="0">
                <a:latin typeface="Bookman Old Style" panose="02050604050505020204" pitchFamily="18" charset="0"/>
              </a:rPr>
              <a:t>      Cabe </a:t>
            </a:r>
            <a:r>
              <a:rPr lang="es-MX" sz="2400" dirty="0">
                <a:latin typeface="Bookman Old Style" panose="02050604050505020204" pitchFamily="18" charset="0"/>
              </a:rPr>
              <a:t>señalar cuáles son los términos empleados con más frecuencia para </a:t>
            </a:r>
            <a:r>
              <a:rPr lang="es-MX" sz="2400" dirty="0" smtClean="0">
                <a:latin typeface="Bookman Old Style" panose="02050604050505020204" pitchFamily="18" charset="0"/>
              </a:rPr>
              <a:t>identificar </a:t>
            </a:r>
            <a:r>
              <a:rPr lang="es-MX" sz="2400" dirty="0">
                <a:latin typeface="Bookman Old Style" panose="02050604050505020204" pitchFamily="18" charset="0"/>
              </a:rPr>
              <a:t>esta técnica, que son: </a:t>
            </a:r>
            <a:r>
              <a:rPr lang="es-MX" sz="2400" u="sng" dirty="0">
                <a:latin typeface="Bookman Old Style" panose="02050604050505020204" pitchFamily="18" charset="0"/>
              </a:rPr>
              <a:t>maternidad subrogada, maternidad de alquiler, madres suplentes, madres portadoras y madres gestantes. </a:t>
            </a:r>
          </a:p>
        </p:txBody>
      </p:sp>
      <p:pic>
        <p:nvPicPr>
          <p:cNvPr id="11" name="Imagen 10"/>
          <p:cNvPicPr>
            <a:picLocks noChangeAspect="1"/>
          </p:cNvPicPr>
          <p:nvPr/>
        </p:nvPicPr>
        <p:blipFill>
          <a:blip r:embed="rId3"/>
          <a:stretch>
            <a:fillRect/>
          </a:stretch>
        </p:blipFill>
        <p:spPr>
          <a:xfrm>
            <a:off x="3414452" y="2984268"/>
            <a:ext cx="1745673" cy="17456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3"/>
          <p:cNvSpPr txBox="1">
            <a:spLocks noGrp="1"/>
          </p:cNvSpPr>
          <p:nvPr>
            <p:ph type="title"/>
          </p:nvPr>
        </p:nvSpPr>
        <p:spPr>
          <a:xfrm>
            <a:off x="743699" y="85660"/>
            <a:ext cx="8400301" cy="79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smtClean="0"/>
              <a:t>¿Sabes que es la </a:t>
            </a:r>
            <a:r>
              <a:rPr lang="es-ES_tradnl" sz="3600" dirty="0" smtClean="0"/>
              <a:t>GESTACIÓN</a:t>
            </a:r>
            <a:r>
              <a:rPr lang="en" sz="3600" dirty="0" smtClean="0"/>
              <a:t> subrogada? </a:t>
            </a:r>
            <a:r>
              <a:rPr lang="es-ES_tradnl" sz="3600" dirty="0" smtClean="0"/>
              <a:t/>
            </a:r>
            <a:br>
              <a:rPr lang="es-ES_tradnl" sz="3600" dirty="0" smtClean="0"/>
            </a:br>
            <a:endParaRPr sz="3600" dirty="0"/>
          </a:p>
        </p:txBody>
      </p:sp>
      <p:sp>
        <p:nvSpPr>
          <p:cNvPr id="725" name="Google Shape;725;p43"/>
          <p:cNvSpPr txBox="1">
            <a:spLocks noGrp="1"/>
          </p:cNvSpPr>
          <p:nvPr>
            <p:ph type="subTitle" idx="1"/>
          </p:nvPr>
        </p:nvSpPr>
        <p:spPr>
          <a:xfrm>
            <a:off x="743699" y="1399337"/>
            <a:ext cx="7887000" cy="2002646"/>
          </a:xfrm>
          <a:prstGeom prst="rect">
            <a:avLst/>
          </a:prstGeom>
        </p:spPr>
        <p:txBody>
          <a:bodyPr spcFirstLastPara="1" wrap="square" lIns="91425" tIns="91425" rIns="91425" bIns="91425" anchor="t" anchorCtr="0">
            <a:noAutofit/>
          </a:bodyPr>
          <a:lstStyle/>
          <a:p>
            <a:pPr marL="0" lvl="0" indent="0" algn="just">
              <a:lnSpc>
                <a:spcPct val="100000"/>
              </a:lnSpc>
              <a:spcBef>
                <a:spcPts val="1600"/>
              </a:spcBef>
              <a:buNone/>
            </a:pPr>
            <a:r>
              <a:rPr lang="es-MX" sz="2400" dirty="0" smtClean="0">
                <a:solidFill>
                  <a:srgbClr val="000000"/>
                </a:solidFill>
                <a:latin typeface="Bookman Old Style" panose="02050604050505020204" pitchFamily="18" charset="0"/>
              </a:rPr>
              <a:t>Es </a:t>
            </a:r>
            <a:r>
              <a:rPr lang="es-MX" sz="2400" dirty="0">
                <a:solidFill>
                  <a:srgbClr val="000000"/>
                </a:solidFill>
                <a:latin typeface="Bookman Old Style" panose="02050604050505020204" pitchFamily="18" charset="0"/>
              </a:rPr>
              <a:t>la práctica por la que con un previo acuerdo con otra persona o pareja, una mujer queda embarazada, lleva la gestación a término y da a luz a un bebé para esa otra persona o pareja, las cuales se convierten en progenitores del bebé.</a:t>
            </a:r>
            <a:endParaRPr sz="2400" dirty="0">
              <a:solidFill>
                <a:srgbClr val="000000"/>
              </a:solidFill>
              <a:latin typeface="Bookman Old Style" panose="02050604050505020204" pitchFamily="18" charset="0"/>
            </a:endParaRPr>
          </a:p>
          <a:p>
            <a:pPr marL="0" lvl="0" indent="0" algn="l" rtl="0">
              <a:spcBef>
                <a:spcPts val="1600"/>
              </a:spcBef>
              <a:spcAft>
                <a:spcPts val="1600"/>
              </a:spcAft>
              <a:buNone/>
            </a:pPr>
            <a:endParaRPr dirty="0"/>
          </a:p>
        </p:txBody>
      </p:sp>
      <p:pic>
        <p:nvPicPr>
          <p:cNvPr id="2" name="Imagen 1"/>
          <p:cNvPicPr>
            <a:picLocks noChangeAspect="1"/>
          </p:cNvPicPr>
          <p:nvPr/>
        </p:nvPicPr>
        <p:blipFill>
          <a:blip r:embed="rId3"/>
          <a:stretch>
            <a:fillRect/>
          </a:stretch>
        </p:blipFill>
        <p:spPr>
          <a:xfrm>
            <a:off x="2389908" y="3731191"/>
            <a:ext cx="4029449" cy="14123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44"/>
          <p:cNvSpPr txBox="1">
            <a:spLocks noGrp="1"/>
          </p:cNvSpPr>
          <p:nvPr>
            <p:ph type="title"/>
          </p:nvPr>
        </p:nvSpPr>
        <p:spPr>
          <a:xfrm>
            <a:off x="3542462" y="242320"/>
            <a:ext cx="4742100" cy="77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Sus inicios: </a:t>
            </a:r>
            <a:endParaRPr dirty="0"/>
          </a:p>
        </p:txBody>
      </p:sp>
      <p:sp>
        <p:nvSpPr>
          <p:cNvPr id="14" name="CuadroTexto 13"/>
          <p:cNvSpPr txBox="1"/>
          <p:nvPr/>
        </p:nvSpPr>
        <p:spPr>
          <a:xfrm>
            <a:off x="831272" y="1406930"/>
            <a:ext cx="7863840" cy="3416320"/>
          </a:xfrm>
          <a:prstGeom prst="rect">
            <a:avLst/>
          </a:prstGeom>
          <a:noFill/>
        </p:spPr>
        <p:txBody>
          <a:bodyPr wrap="square" rtlCol="0">
            <a:spAutoFit/>
          </a:bodyPr>
          <a:lstStyle/>
          <a:p>
            <a:pPr algn="just"/>
            <a:r>
              <a:rPr lang="es-MX" sz="1800" dirty="0" smtClean="0">
                <a:latin typeface="Bookman Old Style" panose="02050604050505020204" pitchFamily="18" charset="0"/>
              </a:rPr>
              <a:t>      Desde </a:t>
            </a:r>
            <a:r>
              <a:rPr lang="es-MX" sz="1800" dirty="0">
                <a:latin typeface="Bookman Old Style" panose="02050604050505020204" pitchFamily="18" charset="0"/>
              </a:rPr>
              <a:t>su comienzo como práctica comercial en los años 1970, la gestación subrogada suscita fuertes controversias éticas, legales y sociales</a:t>
            </a:r>
            <a:r>
              <a:rPr lang="es-MX" sz="1800" dirty="0" smtClean="0">
                <a:latin typeface="Bookman Old Style" panose="02050604050505020204" pitchFamily="18" charset="0"/>
              </a:rPr>
              <a:t>. </a:t>
            </a:r>
            <a:r>
              <a:rPr lang="es-MX" sz="1800" dirty="0">
                <a:latin typeface="Bookman Old Style" panose="02050604050505020204" pitchFamily="18" charset="0"/>
              </a:rPr>
              <a:t>Las distintas posiciones respecto a la subrogación se diferencian principalmente entre aquellas que la consideran como el </a:t>
            </a:r>
            <a:r>
              <a:rPr lang="es-MX" sz="1800" u="sng" dirty="0">
                <a:latin typeface="Bookman Old Style" panose="02050604050505020204" pitchFamily="18" charset="0"/>
              </a:rPr>
              <a:t>ejercicio de la libertad individual</a:t>
            </a:r>
            <a:r>
              <a:rPr lang="es-MX" sz="1800" dirty="0">
                <a:latin typeface="Bookman Old Style" panose="02050604050505020204" pitchFamily="18" charset="0"/>
              </a:rPr>
              <a:t> y </a:t>
            </a:r>
            <a:r>
              <a:rPr lang="es-MX" sz="1800" u="sng" dirty="0">
                <a:latin typeface="Bookman Old Style" panose="02050604050505020204" pitchFamily="18" charset="0"/>
              </a:rPr>
              <a:t>alternativa gubernamental contra la baja natalidad </a:t>
            </a:r>
            <a:r>
              <a:rPr lang="es-MX" sz="1800" dirty="0">
                <a:latin typeface="Bookman Old Style" panose="02050604050505020204" pitchFamily="18" charset="0"/>
              </a:rPr>
              <a:t>y las que la consideran una forma de </a:t>
            </a:r>
            <a:r>
              <a:rPr lang="es-MX" sz="1800" u="sng" dirty="0">
                <a:latin typeface="Bookman Old Style" panose="02050604050505020204" pitchFamily="18" charset="0"/>
              </a:rPr>
              <a:t>explotación y denigrante hacia la </a:t>
            </a:r>
            <a:r>
              <a:rPr lang="es-MX" sz="1800" u="sng" dirty="0" smtClean="0">
                <a:latin typeface="Bookman Old Style" panose="02050604050505020204" pitchFamily="18" charset="0"/>
              </a:rPr>
              <a:t>mujer.</a:t>
            </a:r>
            <a:endParaRPr lang="es-MX" sz="1800" u="sng" dirty="0">
              <a:latin typeface="Bookman Old Style" panose="02050604050505020204" pitchFamily="18" charset="0"/>
            </a:endParaRPr>
          </a:p>
          <a:p>
            <a:pPr algn="just"/>
            <a:endParaRPr lang="es-MX" sz="1800" dirty="0">
              <a:latin typeface="Bookman Old Style" panose="02050604050505020204" pitchFamily="18" charset="0"/>
            </a:endParaRPr>
          </a:p>
          <a:p>
            <a:pPr algn="just"/>
            <a:r>
              <a:rPr lang="es-MX" sz="1800" dirty="0">
                <a:latin typeface="Bookman Old Style" panose="02050604050505020204" pitchFamily="18" charset="0"/>
              </a:rPr>
              <a:t> </a:t>
            </a:r>
            <a:r>
              <a:rPr lang="es-MX" sz="1800" dirty="0" smtClean="0">
                <a:latin typeface="Bookman Old Style" panose="02050604050505020204" pitchFamily="18" charset="0"/>
              </a:rPr>
              <a:t>     La </a:t>
            </a:r>
            <a:r>
              <a:rPr lang="es-MX" sz="1800" dirty="0">
                <a:latin typeface="Bookman Old Style" panose="02050604050505020204" pitchFamily="18" charset="0"/>
              </a:rPr>
              <a:t>situación legal de esta práctica es diferenciada y va desde la prohibición expresa hasta la reglamentación detallada</a:t>
            </a:r>
            <a:r>
              <a:rPr lang="es-MX" sz="1800" dirty="0" smtClean="0">
                <a:latin typeface="Bookman Old Style" panose="02050604050505020204" pitchFamily="18" charset="0"/>
              </a:rPr>
              <a:t>,​ </a:t>
            </a:r>
            <a:r>
              <a:rPr lang="es-MX" sz="1800" dirty="0">
                <a:latin typeface="Bookman Old Style" panose="02050604050505020204" pitchFamily="18" charset="0"/>
              </a:rPr>
              <a:t>pasando por la </a:t>
            </a:r>
            <a:r>
              <a:rPr lang="es-MX" sz="1800" u="sng" dirty="0">
                <a:latin typeface="Bookman Old Style" panose="02050604050505020204" pitchFamily="18" charset="0"/>
              </a:rPr>
              <a:t>ausencia de legislación </a:t>
            </a:r>
            <a:r>
              <a:rPr lang="es-MX" sz="1800" dirty="0">
                <a:latin typeface="Bookman Old Style" panose="02050604050505020204" pitchFamily="18" charset="0"/>
              </a:rPr>
              <a:t>que la mencione de manera directa en algunos países.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8" name="Google Shape;748;p45"/>
          <p:cNvSpPr txBox="1">
            <a:spLocks noGrp="1"/>
          </p:cNvSpPr>
          <p:nvPr>
            <p:ph type="title" idx="2"/>
          </p:nvPr>
        </p:nvSpPr>
        <p:spPr>
          <a:xfrm>
            <a:off x="1463039" y="764772"/>
            <a:ext cx="6816436" cy="3771228"/>
          </a:xfrm>
          <a:prstGeom prst="rect">
            <a:avLst/>
          </a:prstGeom>
        </p:spPr>
        <p:txBody>
          <a:bodyPr spcFirstLastPara="1" wrap="square" lIns="91425" tIns="91425" rIns="91425" bIns="91425" anchor="ctr" anchorCtr="0">
            <a:noAutofit/>
          </a:bodyPr>
          <a:lstStyle/>
          <a:p>
            <a:pPr lvl="0" algn="ctr"/>
            <a:r>
              <a:rPr lang="es-MX" sz="4400" dirty="0">
                <a:latin typeface="Bernard MT Condensed" panose="02050806060905020404" pitchFamily="18" charset="0"/>
              </a:rPr>
              <a:t>Gestación sustituta y</a:t>
            </a:r>
            <a:br>
              <a:rPr lang="es-MX" sz="4400" dirty="0">
                <a:latin typeface="Bernard MT Condensed" panose="02050806060905020404" pitchFamily="18" charset="0"/>
              </a:rPr>
            </a:br>
            <a:r>
              <a:rPr lang="es-MX" sz="4400" dirty="0">
                <a:latin typeface="Bernard MT Condensed" panose="02050806060905020404" pitchFamily="18" charset="0"/>
              </a:rPr>
              <a:t>subrogada en México, </a:t>
            </a:r>
            <a:r>
              <a:rPr lang="es-MX" sz="4400" dirty="0" smtClean="0">
                <a:latin typeface="Bernard MT Condensed" panose="02050806060905020404" pitchFamily="18" charset="0"/>
              </a:rPr>
              <a:t>Derecho</a:t>
            </a:r>
            <a:r>
              <a:rPr lang="es-MX" sz="4400" dirty="0">
                <a:latin typeface="Bernard MT Condensed" panose="02050806060905020404" pitchFamily="18" charset="0"/>
              </a:rPr>
              <a:t/>
            </a:r>
            <a:br>
              <a:rPr lang="es-MX" sz="4400" dirty="0">
                <a:latin typeface="Bernard MT Condensed" panose="02050806060905020404" pitchFamily="18" charset="0"/>
              </a:rPr>
            </a:br>
            <a:r>
              <a:rPr lang="es-MX" sz="4400" dirty="0" smtClean="0">
                <a:latin typeface="Bernard MT Condensed" panose="02050806060905020404" pitchFamily="18" charset="0"/>
              </a:rPr>
              <a:t>humano.</a:t>
            </a:r>
            <a:endParaRPr sz="4400" dirty="0">
              <a:latin typeface="Bernard MT Condensed" panose="020508060609050204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2"/>
        <p:cNvGrpSpPr/>
        <p:nvPr/>
      </p:nvGrpSpPr>
      <p:grpSpPr>
        <a:xfrm>
          <a:off x="0" y="0"/>
          <a:ext cx="0" cy="0"/>
          <a:chOff x="0" y="0"/>
          <a:chExt cx="0" cy="0"/>
        </a:xfrm>
      </p:grpSpPr>
      <p:sp>
        <p:nvSpPr>
          <p:cNvPr id="754" name="Google Shape;754;p46"/>
          <p:cNvSpPr txBox="1">
            <a:spLocks noGrp="1"/>
          </p:cNvSpPr>
          <p:nvPr>
            <p:ph type="subTitle" idx="1"/>
          </p:nvPr>
        </p:nvSpPr>
        <p:spPr>
          <a:xfrm>
            <a:off x="2666306" y="543403"/>
            <a:ext cx="5702532" cy="3679462"/>
          </a:xfrm>
          <a:prstGeom prst="rect">
            <a:avLst/>
          </a:prstGeom>
        </p:spPr>
        <p:txBody>
          <a:bodyPr spcFirstLastPara="1" wrap="square" lIns="91425" tIns="91425" rIns="91425" bIns="91425" anchor="t" anchorCtr="0">
            <a:noAutofit/>
          </a:bodyPr>
          <a:lstStyle/>
          <a:p>
            <a:pPr marL="0" lvl="0" indent="0" algn="just">
              <a:spcBef>
                <a:spcPts val="1600"/>
              </a:spcBef>
              <a:spcAft>
                <a:spcPts val="1600"/>
              </a:spcAft>
            </a:pPr>
            <a:r>
              <a:rPr lang="es-MX" sz="2000" dirty="0" smtClean="0">
                <a:solidFill>
                  <a:schemeClr val="tx1"/>
                </a:solidFill>
                <a:latin typeface="Bookman Old Style" panose="02050604050505020204" pitchFamily="18" charset="0"/>
              </a:rPr>
              <a:t>     El </a:t>
            </a:r>
            <a:r>
              <a:rPr lang="es-MX" sz="2000" dirty="0">
                <a:solidFill>
                  <a:schemeClr val="tx1"/>
                </a:solidFill>
                <a:latin typeface="Bookman Old Style" panose="02050604050505020204" pitchFamily="18" charset="0"/>
              </a:rPr>
              <a:t>derecho humano a fundar una familia se encuentra reconocido en el artículo 16, de la Declaración Universal de los Derechos Humanos: “Los hombres y las mujeres, a partir de la edad núbil, tienen derecho, sin restricción alguna por motivos de raza, nacionalidad o religión, a casarse y fundar una familia, y disfrutarán de iguales derechos en cuanto al matrimonio, durante el matrimonio y en caso de disolución del matrimonio”. </a:t>
            </a:r>
            <a:endParaRPr sz="2000" dirty="0">
              <a:solidFill>
                <a:schemeClr val="tx1"/>
              </a:solidFill>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Google Shape;760;p47"/>
          <p:cNvSpPr txBox="1">
            <a:spLocks noGrp="1"/>
          </p:cNvSpPr>
          <p:nvPr>
            <p:ph type="subTitle" idx="1"/>
          </p:nvPr>
        </p:nvSpPr>
        <p:spPr>
          <a:xfrm>
            <a:off x="1828800" y="805374"/>
            <a:ext cx="6666808" cy="3334366"/>
          </a:xfrm>
          <a:prstGeom prst="rect">
            <a:avLst/>
          </a:prstGeom>
        </p:spPr>
        <p:txBody>
          <a:bodyPr spcFirstLastPara="1" wrap="square" lIns="91425" tIns="91425" rIns="91425" bIns="91425" anchor="t" anchorCtr="0">
            <a:noAutofit/>
          </a:bodyPr>
          <a:lstStyle/>
          <a:p>
            <a:pPr marL="0" lvl="0" indent="0" algn="just">
              <a:spcBef>
                <a:spcPts val="1600"/>
              </a:spcBef>
              <a:spcAft>
                <a:spcPts val="1600"/>
              </a:spcAft>
            </a:pPr>
            <a:r>
              <a:rPr lang="es-MX" sz="2800" dirty="0" smtClean="0">
                <a:latin typeface="Bookman Old Style" panose="02050604050505020204" pitchFamily="18" charset="0"/>
              </a:rPr>
              <a:t>     Asimismo</a:t>
            </a:r>
            <a:r>
              <a:rPr lang="es-MX" sz="2800" dirty="0">
                <a:latin typeface="Bookman Old Style" panose="02050604050505020204" pitchFamily="18" charset="0"/>
              </a:rPr>
              <a:t>, en el numeral en mención se establece una </a:t>
            </a:r>
            <a:r>
              <a:rPr lang="es-MX" sz="2800" dirty="0" smtClean="0">
                <a:latin typeface="Bookman Old Style" panose="02050604050505020204" pitchFamily="18" charset="0"/>
              </a:rPr>
              <a:t>definición </a:t>
            </a:r>
            <a:r>
              <a:rPr lang="es-MX" sz="2800" dirty="0">
                <a:latin typeface="Bookman Old Style" panose="02050604050505020204" pitchFamily="18" charset="0"/>
              </a:rPr>
              <a:t>de familia: “La familia es el elemento natural y fundamental de la sociedad y tiene derecho a la protección de la sociedad y del Estado</a:t>
            </a:r>
            <a:r>
              <a:rPr lang="es-MX" sz="2400" dirty="0">
                <a:latin typeface="Bookman Old Style" panose="02050604050505020204" pitchFamily="18" charset="0"/>
              </a:rPr>
              <a:t>”</a:t>
            </a:r>
            <a:endParaRPr sz="2400" dirty="0">
              <a:latin typeface="Bookman Old Style" panose="0205060405050502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64"/>
        <p:cNvGrpSpPr/>
        <p:nvPr/>
      </p:nvGrpSpPr>
      <p:grpSpPr>
        <a:xfrm>
          <a:off x="0" y="0"/>
          <a:ext cx="0" cy="0"/>
          <a:chOff x="0" y="0"/>
          <a:chExt cx="0" cy="0"/>
        </a:xfrm>
      </p:grpSpPr>
      <p:sp>
        <p:nvSpPr>
          <p:cNvPr id="766" name="Google Shape;766;p48"/>
          <p:cNvSpPr txBox="1">
            <a:spLocks noGrp="1"/>
          </p:cNvSpPr>
          <p:nvPr>
            <p:ph type="subTitle" idx="1"/>
          </p:nvPr>
        </p:nvSpPr>
        <p:spPr>
          <a:xfrm>
            <a:off x="1014151" y="1163781"/>
            <a:ext cx="7265324" cy="2660072"/>
          </a:xfrm>
          <a:prstGeom prst="rect">
            <a:avLst/>
          </a:prstGeom>
        </p:spPr>
        <p:txBody>
          <a:bodyPr spcFirstLastPara="1" wrap="square" lIns="91425" tIns="91425" rIns="91425" bIns="91425" anchor="t" anchorCtr="0">
            <a:noAutofit/>
          </a:bodyPr>
          <a:lstStyle/>
          <a:p>
            <a:pPr marL="0" lvl="0" indent="0" algn="just">
              <a:spcAft>
                <a:spcPts val="1600"/>
              </a:spcAft>
            </a:pPr>
            <a:r>
              <a:rPr lang="es-MX" sz="1600" dirty="0" smtClean="0">
                <a:latin typeface="Bookman Old Style" panose="02050604050505020204" pitchFamily="18" charset="0"/>
              </a:rPr>
              <a:t>      </a:t>
            </a:r>
            <a:r>
              <a:rPr lang="es-MX" sz="2000" dirty="0" smtClean="0">
                <a:latin typeface="Bookman Old Style" panose="02050604050505020204" pitchFamily="18" charset="0"/>
              </a:rPr>
              <a:t>Surge la </a:t>
            </a:r>
            <a:r>
              <a:rPr lang="es-MX" sz="2000" dirty="0">
                <a:latin typeface="Bookman Old Style" panose="02050604050505020204" pitchFamily="18" charset="0"/>
              </a:rPr>
              <a:t>necesidad de tutela y reconocimiento del derecho de </a:t>
            </a:r>
            <a:r>
              <a:rPr lang="es-MX" sz="2000" dirty="0" smtClean="0">
                <a:latin typeface="Bookman Old Style" panose="02050604050505020204" pitchFamily="18" charset="0"/>
              </a:rPr>
              <a:t>GESTACIÓN </a:t>
            </a:r>
            <a:r>
              <a:rPr lang="es-MX" sz="2000" dirty="0">
                <a:latin typeface="Bookman Old Style" panose="02050604050505020204" pitchFamily="18" charset="0"/>
              </a:rPr>
              <a:t>sustituta o subrogada, ya que a consecuencia de diversas condiciones médicas de personas que anhelan la formación de una familia, estas se ven limitadas por su estado de salud y acuden a diversos métodos para tener hijos, quedando en el limbo legal con motivo de la ausencia de normatividad al respecto.</a:t>
            </a:r>
            <a:endParaRPr sz="2000" dirty="0">
              <a:latin typeface="Bookman Old Style" panose="02050604050505020204" pitchFamily="18" charset="0"/>
            </a:endParaRPr>
          </a:p>
        </p:txBody>
      </p:sp>
      <p:pic>
        <p:nvPicPr>
          <p:cNvPr id="5" name="Imagen 4"/>
          <p:cNvPicPr>
            <a:picLocks noChangeAspect="1"/>
          </p:cNvPicPr>
          <p:nvPr/>
        </p:nvPicPr>
        <p:blipFill>
          <a:blip r:embed="rId3"/>
          <a:stretch>
            <a:fillRect/>
          </a:stretch>
        </p:blipFill>
        <p:spPr>
          <a:xfrm>
            <a:off x="7464828" y="3823853"/>
            <a:ext cx="1246396" cy="1246396"/>
          </a:xfrm>
          <a:prstGeom prst="rect">
            <a:avLst/>
          </a:prstGeom>
        </p:spPr>
      </p:pic>
    </p:spTree>
  </p:cSld>
  <p:clrMapOvr>
    <a:masterClrMapping/>
  </p:clrMapOvr>
</p:sld>
</file>

<file path=ppt/theme/theme1.xml><?xml version="1.0" encoding="utf-8"?>
<a:theme xmlns:a="http://schemas.openxmlformats.org/drawingml/2006/main" name="Assisted Birth Center by Slidesgo">
  <a:themeElements>
    <a:clrScheme name="Simple Light">
      <a:dk1>
        <a:srgbClr val="221E1E"/>
      </a:dk1>
      <a:lt1>
        <a:srgbClr val="FFFFFF"/>
      </a:lt1>
      <a:dk2>
        <a:srgbClr val="F99D9B"/>
      </a:dk2>
      <a:lt2>
        <a:srgbClr val="FF5D55"/>
      </a:lt2>
      <a:accent1>
        <a:srgbClr val="F39C9C"/>
      </a:accent1>
      <a:accent2>
        <a:srgbClr val="EC5F59"/>
      </a:accent2>
      <a:accent3>
        <a:srgbClr val="FEDAA4"/>
      </a:accent3>
      <a:accent4>
        <a:srgbClr val="FFDAA4"/>
      </a:accent4>
      <a:accent5>
        <a:srgbClr val="FDF2DF"/>
      </a:accent5>
      <a:accent6>
        <a:srgbClr val="EF7D7D"/>
      </a:accent6>
      <a:hlink>
        <a:srgbClr val="FF5D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1054</Words>
  <Application>Microsoft Office PowerPoint</Application>
  <PresentationFormat>Presentación en pantalla (16:9)</PresentationFormat>
  <Paragraphs>49</Paragraphs>
  <Slides>28</Slides>
  <Notes>16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Bernard MT Condensed</vt:lpstr>
      <vt:lpstr>Bookman Old Style</vt:lpstr>
      <vt:lpstr>Cabin</vt:lpstr>
      <vt:lpstr>Cabin Medium</vt:lpstr>
      <vt:lpstr>Open Sans Light</vt:lpstr>
      <vt:lpstr>Poppins</vt:lpstr>
      <vt:lpstr>Roboto Light</vt:lpstr>
      <vt:lpstr>Assisted Birth Center by Slidesgo</vt:lpstr>
      <vt:lpstr>MATERNIDAD SUBROGADA</vt:lpstr>
      <vt:lpstr>*GESTACIÓN SUBROGADA *MATERNIDAD SUSTITUTA *RENTA O PRESTAMO DE LA MATRIZ O ÚTERO *VIENTRES DE ALQUILES  </vt:lpstr>
      <vt:lpstr>Presentación de PowerPoint</vt:lpstr>
      <vt:lpstr>¿Sabes que es la GESTACIÓN subrogada?  </vt:lpstr>
      <vt:lpstr>Sus inicios: </vt:lpstr>
      <vt:lpstr>Gestación sustituta y subrogada en México, Derecho humano.</vt:lpstr>
      <vt:lpstr>Presentación de PowerPoint</vt:lpstr>
      <vt:lpstr>Presentación de PowerPoint</vt:lpstr>
      <vt:lpstr>Presentación de PowerPoint</vt:lpstr>
      <vt:lpstr>Presentación de PowerPoint</vt:lpstr>
      <vt:lpstr>REFLEXIONES RESPECTO DERECHO DE PROCREACION Y DE LA PERSONALIDAD. </vt:lpstr>
      <vt:lpstr>SE PROTEGE EL DERECHO A DECIDIR EL NÚMERO DE DESCENDIENTES</vt:lpstr>
      <vt:lpstr>REALIDAD EN EL ESTADO MEXICANO</vt:lpstr>
      <vt:lpstr>ES NECESARIO ESTABLECER HIPOTESIS NORMATIVAS</vt:lpstr>
      <vt:lpstr>Dentro de las técnicas de reproducción asistida se engloban procedimientos que implican la intervención médica en al menos alguna de las fases de la procreación.</vt:lpstr>
      <vt:lpstr>DERECHO DE PROCREACIÓN</vt:lpstr>
      <vt:lpstr>Inseminación artificial (AI)</vt:lpstr>
      <vt:lpstr>Fecundación in vitro (FIV)</vt:lpstr>
      <vt:lpstr>Madres portadoras</vt:lpstr>
      <vt:lpstr>SE DEBE REGULAR LOS HECHOS SOCIALES QUE IMPACTAN A LA SOCIEDAD. </vt:lpstr>
      <vt:lpstr>COMPLEJIDAD DEL FENÓMENO  *SE DEBE INTRODUCIR GARANTIAS A FIN DE SALVAGUARDAR EL INTERES SUPERIOR DE LOS INFANTES</vt:lpstr>
      <vt:lpstr>ESTABLECIMIENTO DE REGULACIONES Y LIMITACIONES ESTRICTAS EN RELACIÓN A LAS TRANSACCIONES FINANCIERAS </vt:lpstr>
      <vt:lpstr>* REGULACIÓN A LOS DERECHOS DE IDENTIDAD  Y DE ACCESO A LOS ORIGENES PERSONALES * PROTECCIONES FRENTE A LA EXPLOTACIÓN</vt:lpstr>
      <vt:lpstr>* NECESIDAD DE GARANTIZAR EL CONSENTIMIENTO VOLUNTARIO * EXAMEN DE IDONEIDAD DE LOS  ASPIRANTES  * DETERMINACIONES INDIVIDUALIZADAS DEL INTERES SUPERIOR DEL NIÑO DESPUÉS DEL PARTO </vt:lpstr>
      <vt:lpstr>AMPARO EN REVISION 553/2018 SOLICITUD DE UN MATRIMONIO HOMOSEXUAL PARA EL REGISTRO DE NACIMIENTO DE SU HIJO CONCEBIDO MEDIANTE TRAS</vt:lpstr>
      <vt:lpstr>¿SE RECONOCIO EL DERECHO A LA PROCEACION MEDIANTE TRAS A LAS PAREJAS DE MATRIMONIOS HOMOSEXUALES? (PROTECCIÓN A LA FAMILIA)  ¿CÓMO OPERA LA FILIACIÓN EN CASO DE USO DE TRAS, Y CÚAL ES LA SITUACIÓN EN EL CASO DE LA GESTACIÓN SUBROGADA?  (VOLUNTAD PROCREACIÓN)  ¿ES LA DEMOSTRACION DE UN VÍNCULO BIOLÓGICO UN REQUISITO INDISPENSABLE PARA QUE SE ESTABLEZCA LA PATERNIDAD RESPECTO DE UN HIJO? (DERECHO A LA IDENTIDAD)  </vt:lpstr>
      <vt:lpstr>¿ ES POSIBLE ESTABLECER LA FILIACIÓN DE UN HIJO NACIDO POR TRAS?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MATERNIDAD SUBROGADA</dc:title>
  <cp:lastModifiedBy>Marco Basurto</cp:lastModifiedBy>
  <cp:revision>37</cp:revision>
  <dcterms:modified xsi:type="dcterms:W3CDTF">2022-09-29T21:06:14Z</dcterms:modified>
</cp:coreProperties>
</file>